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2" r:id="rId6"/>
    <p:sldId id="287" r:id="rId7"/>
    <p:sldId id="260" r:id="rId8"/>
    <p:sldId id="263" r:id="rId9"/>
    <p:sldId id="264" r:id="rId10"/>
    <p:sldId id="265" r:id="rId11"/>
    <p:sldId id="28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9" r:id="rId32"/>
    <p:sldId id="290" r:id="rId33"/>
    <p:sldId id="288" r:id="rId34"/>
  </p:sldIdLst>
  <p:sldSz cx="18288000" cy="10287000"/>
  <p:notesSz cx="18288000" cy="10287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4507" autoAdjust="0"/>
  </p:normalViewPr>
  <p:slideViewPr>
    <p:cSldViewPr>
      <p:cViewPr>
        <p:scale>
          <a:sx n="36" d="100"/>
          <a:sy n="36" d="100"/>
        </p:scale>
        <p:origin x="104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65"/>
    </p:cViewPr>
  </p:sorterViewPr>
  <p:notesViewPr>
    <p:cSldViewPr>
      <p:cViewPr varScale="1">
        <p:scale>
          <a:sx n="59" d="100"/>
          <a:sy n="59" d="100"/>
        </p:scale>
        <p:origin x="120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98627" y="248829"/>
            <a:ext cx="13146307" cy="739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598627" y="7648303"/>
            <a:ext cx="13146307" cy="21136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글씨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60379" y="9771757"/>
            <a:ext cx="7924800" cy="515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095B9-7050-48CE-B986-D215E1688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안녕하세요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 </a:t>
            </a:r>
            <a:r>
              <a:rPr lang="ko-KR" altLang="en-US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큣캣독</a:t>
            </a: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발표를 맡은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김다예입니다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두번째로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초보 아빠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최주은님입니다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아이와 강아지를 함께 키우고 계시는데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아이가 아직 어려 강아지와의 장난이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지나칠 때가 있어 어떻게 알려주어야 할지 항상 고민이라고 하십니다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경험 주변에서 흔히 볼 수 있는 상황이 아닐까요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아이가 장난을 쳐 강아지가 아파할 때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강아지의 표정을 찍어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아이의 행동에 강아지가 기분이 좋지않았고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이럴 때는 강아지를 어떻게 훈련을 시켜야 한다는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팁도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함께 알려준다면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더 좋은 훈육이 될 수 있을 것 같습니다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43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이렇게 주변에서 흔히 볼 수 있는 상황과 그러한 </a:t>
            </a:r>
            <a:r>
              <a:rPr lang="ko-KR" altLang="en-US" dirty="0" err="1" smtClean="0"/>
              <a:t>니즈를</a:t>
            </a:r>
            <a:r>
              <a:rPr lang="ko-KR" altLang="en-US" dirty="0" smtClean="0"/>
              <a:t> 가지신 분들을 위한 </a:t>
            </a:r>
            <a:r>
              <a:rPr lang="ko-KR" altLang="en-US" dirty="0" err="1" smtClean="0"/>
              <a:t>큣캣독</a:t>
            </a:r>
            <a:r>
              <a:rPr lang="en-US" altLang="ko-KR" dirty="0" smtClean="0"/>
              <a:t>!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어떻게 구성되어 있는지 설명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6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큣캣독의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아키텍처입니다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6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안드로이드와 파이어베이스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텐서플로우를</a:t>
            </a:r>
            <a:r>
              <a:rPr lang="ko-KR" altLang="en-US" dirty="0" smtClean="0"/>
              <a:t> 사용하고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04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스프링부트를 사용하고 있습니다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5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인프라 구축에는 다음과 같은 개발환경을 갖추고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1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구성도입니다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02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CI/CD </a:t>
            </a:r>
            <a:r>
              <a:rPr lang="ko-KR" altLang="en-US" dirty="0" smtClean="0"/>
              <a:t>구성도입니다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훅으로 </a:t>
            </a:r>
            <a:r>
              <a:rPr lang="en-US" altLang="ko-KR" dirty="0" smtClean="0"/>
              <a:t>MM </a:t>
            </a:r>
            <a:r>
              <a:rPr lang="ko-KR" altLang="en-US" dirty="0" smtClean="0"/>
              <a:t>연동하여 개발자가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하면 </a:t>
            </a:r>
            <a:r>
              <a:rPr lang="en-US" altLang="ko-KR" dirty="0" err="1" smtClean="0"/>
              <a:t>webhook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걸리게  되고 </a:t>
            </a:r>
            <a:r>
              <a:rPr lang="en-US" altLang="ko-KR" dirty="0" err="1" smtClean="0"/>
              <a:t>jira</a:t>
            </a:r>
            <a:r>
              <a:rPr lang="ko-KR" altLang="en-US" dirty="0" smtClean="0"/>
              <a:t>에 할당 할 경우에도 마찬가지로 할당됩니다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개발자가 </a:t>
            </a:r>
            <a:r>
              <a:rPr lang="en-US" altLang="ko-KR" dirty="0" smtClean="0"/>
              <a:t>Jenkins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Spring boot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maven</a:t>
            </a:r>
            <a:r>
              <a:rPr lang="ko-KR" altLang="en-US" dirty="0" smtClean="0"/>
              <a:t>으로 빌드하게 되면 작성된 커맨드에 따라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서버로 빌드 된 파일을 송신하고 </a:t>
            </a:r>
            <a:r>
              <a:rPr lang="en-US" altLang="ko-KR" dirty="0" smtClean="0"/>
              <a:t>Spring boot API </a:t>
            </a:r>
            <a:r>
              <a:rPr lang="ko-KR" altLang="en-US" dirty="0" smtClean="0"/>
              <a:t>서비스를 </a:t>
            </a:r>
            <a:r>
              <a:rPr lang="ko-KR" altLang="en-US" dirty="0" err="1" smtClean="0"/>
              <a:t>재시작</a:t>
            </a:r>
            <a:r>
              <a:rPr lang="ko-KR" altLang="en-US" dirty="0" smtClean="0"/>
              <a:t> 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이후 클라이언트에서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서버의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요청에 따라 응답해주게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FCM</a:t>
            </a:r>
            <a:r>
              <a:rPr lang="ko-KR" altLang="en-US" dirty="0" smtClean="0"/>
              <a:t>과 사진과 같은 부분은 </a:t>
            </a:r>
            <a:r>
              <a:rPr lang="en-US" altLang="ko-KR" dirty="0" smtClean="0"/>
              <a:t>Firebase</a:t>
            </a:r>
            <a:r>
              <a:rPr lang="ko-KR" altLang="en-US" dirty="0" smtClean="0"/>
              <a:t>로 요청 요구를 받게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된다면 사용자가 요청하는 활동을 할 수 있게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785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 기능의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는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diary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hashtag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N:M </a:t>
            </a:r>
            <a:r>
              <a:rPr lang="ko-KR" altLang="en-US" dirty="0" smtClean="0"/>
              <a:t>관계로 만들어서 따로 관계 테이블을 더 제작하여서 관리하고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나머지는 </a:t>
            </a:r>
            <a:r>
              <a:rPr lang="en-US" altLang="ko-KR" dirty="0" smtClean="0"/>
              <a:t>1:N </a:t>
            </a:r>
            <a:r>
              <a:rPr lang="ko-KR" altLang="en-US" dirty="0" smtClean="0"/>
              <a:t>관계로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받아오는 형식으로 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54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동물의 감정을 분석하는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분석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 버튼을 누르면 사진 전송하고 분석을 요청합니다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분석 결과를 데이터베이스에 저장</a:t>
            </a:r>
            <a:r>
              <a:rPr lang="ko-KR" altLang="en-US" baseline="0" dirty="0" smtClean="0"/>
              <a:t> 후 반환하게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분석 결과와 감정 별 행동 솔루션을 함께 제공받을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4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발표에 앞서 순서에 대해 말씀드리겠습니다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저희 발표는 기획 배경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분석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아키텍처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기능 소개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향후 계획 순으로 발표하겠습니다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b="0" i="0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29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반려동물 </a:t>
            </a:r>
            <a:r>
              <a:rPr lang="ko-KR" altLang="en-US" dirty="0" smtClean="0"/>
              <a:t>등록은 다음과 같은 순서로 진행됩니다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반려동물의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 등을 작성하면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 후 등록 결과를 반환해줍니다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기능의 시퀀스 다이어그램은 발표자료에 첨부되어있습니다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19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531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21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 소개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78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큣캣독의</a:t>
            </a:r>
            <a:r>
              <a:rPr lang="ko-KR" altLang="en-US" dirty="0" smtClean="0"/>
              <a:t> 메인 기능에는 표정 분석 </a:t>
            </a:r>
            <a:r>
              <a:rPr lang="en-US" altLang="ko-KR" dirty="0" smtClean="0"/>
              <a:t>AI, </a:t>
            </a:r>
            <a:r>
              <a:rPr lang="ko-KR" altLang="en-US" dirty="0" smtClean="0"/>
              <a:t>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캘린더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커뮤니티가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62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표정 분석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동물의 얼굴사진을 찍어 분석을 시작하면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에 학습된 데이터로 반려동물의 표정을 분석해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결과를 알려드리고</a:t>
            </a:r>
            <a:endParaRPr lang="en-US" altLang="ko-KR" dirty="0" smtClean="0"/>
          </a:p>
          <a:p>
            <a:r>
              <a:rPr lang="ko-KR" altLang="en-US" dirty="0" smtClean="0"/>
              <a:t>그 표정에 대한 반려동물의 솔루션을 제공해줄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 커뮤니티입니다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반려동물을 키우다 보면 다른 사람에게 내 아이를 자랑하고 싶을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아이의 행동에 사람들의 의견이 필요할 때가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이럴 때를 위한 커뮤니티 또한 구성할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세번째 일기입니다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분석된 결과로 반려동물의 일기를 쓸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오늘 반려동물의 사진을 업로드해 있었던 일들을 적어 기록하실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5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네번째 캘린더입니다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반려동물을 케어하기위해서는 일정관리가 요새 필수라고 할 수 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그런 사람들을 위해 예방접종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산책 등 다양한 것을 관리 및 계획하실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알림도 </a:t>
            </a:r>
            <a:r>
              <a:rPr lang="ko-KR" altLang="en-US" dirty="0" smtClean="0"/>
              <a:t>보내줍니다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52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향후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81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백엔드는</a:t>
            </a:r>
            <a:r>
              <a:rPr lang="ko-KR" altLang="en-US" dirty="0" smtClean="0"/>
              <a:t> 기본 기능에 대한 </a:t>
            </a:r>
            <a:r>
              <a:rPr lang="en-US" altLang="ko-KR" dirty="0" smtClean="0"/>
              <a:t>rest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는 모두 구현되었고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프론트는 </a:t>
            </a:r>
            <a:r>
              <a:rPr lang="ko-KR" altLang="en-US" dirty="0" err="1" smtClean="0"/>
              <a:t>백엔드에</a:t>
            </a:r>
            <a:r>
              <a:rPr lang="ko-KR" altLang="en-US" dirty="0" smtClean="0"/>
              <a:t> 구현된 기능을 바탕으로 회원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반려 동물 관리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활용한 표정 분석까지는 구현 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9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</a:t>
            </a:r>
            <a:r>
              <a:rPr lang="ko-KR" altLang="en-US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기획배경을</a:t>
            </a: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말씀드리겠습니다</a:t>
            </a: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06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기능을 대표적으로 구현중입니다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 도형에 보이듯이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캘린더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산책경로추천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알림으로 구성되어있습니다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분석 기능에 대한 성능과 기능을 높이는데 집중하고 캘린더도 구성할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78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발표를 들어주셔서 감사합니다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혹시 </a:t>
            </a:r>
            <a:r>
              <a:rPr lang="ko-KR" altLang="en-US" dirty="0" smtClean="0"/>
              <a:t>질문 있으신가요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5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2598627" y="7648303"/>
            <a:ext cx="13146307" cy="2638697"/>
          </a:xfrm>
        </p:spPr>
        <p:txBody>
          <a:bodyPr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작년 한 통계에 따르면 반려동물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돌봄 가구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 가구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돌봄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인구는 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1448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만명이라고 합니다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잘 와 닿지 않으신다고요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명중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3-4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명은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반려인 이라는 의미입니다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혹시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펫팸족이라는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신조어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들어보셨나요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반려동물을 뜻하는 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pet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가족이 합쳐진 신조어입니다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단어가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생길 만큼 반려동물과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뗄레야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뗄 수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없는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사회가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된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요즘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반려동물과 함께</a:t>
            </a:r>
            <a:r>
              <a:rPr lang="ko-KR" altLang="en-US" sz="1800" b="0" i="0" u="none" strike="noStrike" baseline="0" dirty="0">
                <a:solidFill>
                  <a:schemeClr val="tx1"/>
                </a:solidFill>
                <a:effectLst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잘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지내고 싶은 욕구가 높아지고 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동물농장 같은 프로그램도 여전히 인기가 많은 프로그램입니다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타 방송에서는 개는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훌륭하다처럼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반려동물에 관련된 많은 영상이 늘어가고 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펫테크가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오르고 있는 요새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많은 사람들이 이제는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펫감성에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집중한다는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니즈를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파악해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아이디어를 기획하게 되었습니다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펫감성에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집중하기 위해서 많은 아이디어 제품들이 나오고 있는데요 영상 하나 시청하시겠습니다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너무 귀엽지 않나요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9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반려동물과 소통하고 더욱 잘 </a:t>
            </a:r>
            <a:r>
              <a:rPr lang="ko-KR" altLang="en-US" sz="1800" b="0" i="0" u="none" strike="noStrike" baseline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케어하기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위한 서비스들이 많이 생긴 요즘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반려동물과의 관계를 위해 감정에 집중해보기로 했습니다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b="0" i="0" u="none" strike="noStrike" baseline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5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저희의 서비스 어떤 사람이 쓰면 좋을까요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0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초보 집사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최지우님입니다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지우님은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유기묘를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입양해 현재 키우시고 계시지만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소통의 어려움이 있어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더욱 잘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케어하기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위한 고민을 하고 계십니다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함께한지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얼마 되지 않았기 때문에 고양이의 표정만 보고는 어떤 마음인지 생각하기 힘들 수 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이럴 때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필요한 게 바로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큣캣독의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서비스 감정 분석입니다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9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45.png"/><Relationship Id="rId26" Type="http://schemas.openxmlformats.org/officeDocument/2006/relationships/image" Target="../media/image162.png"/><Relationship Id="rId39" Type="http://schemas.openxmlformats.org/officeDocument/2006/relationships/image" Target="../media/image171.png"/><Relationship Id="rId21" Type="http://schemas.openxmlformats.org/officeDocument/2006/relationships/image" Target="../media/image148.png"/><Relationship Id="rId34" Type="http://schemas.openxmlformats.org/officeDocument/2006/relationships/image" Target="../media/image143.png"/><Relationship Id="rId42" Type="http://schemas.openxmlformats.org/officeDocument/2006/relationships/image" Target="../media/image174.png"/><Relationship Id="rId47" Type="http://schemas.openxmlformats.org/officeDocument/2006/relationships/image" Target="../media/image179.png"/><Relationship Id="rId50" Type="http://schemas.openxmlformats.org/officeDocument/2006/relationships/image" Target="../media/image181.png"/><Relationship Id="rId55" Type="http://schemas.openxmlformats.org/officeDocument/2006/relationships/image" Target="../media/image186.png"/><Relationship Id="rId63" Type="http://schemas.openxmlformats.org/officeDocument/2006/relationships/image" Target="../media/image19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9.png"/><Relationship Id="rId29" Type="http://schemas.openxmlformats.org/officeDocument/2006/relationships/image" Target="../media/image165.png"/><Relationship Id="rId11" Type="http://schemas.openxmlformats.org/officeDocument/2006/relationships/image" Target="../media/image106.png"/><Relationship Id="rId24" Type="http://schemas.openxmlformats.org/officeDocument/2006/relationships/image" Target="../media/image160.png"/><Relationship Id="rId32" Type="http://schemas.openxmlformats.org/officeDocument/2006/relationships/image" Target="../media/image130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3" Type="http://schemas.openxmlformats.org/officeDocument/2006/relationships/image" Target="../media/image184.png"/><Relationship Id="rId58" Type="http://schemas.openxmlformats.org/officeDocument/2006/relationships/image" Target="../media/image189.png"/><Relationship Id="rId5" Type="http://schemas.openxmlformats.org/officeDocument/2006/relationships/image" Target="../media/image101.png"/><Relationship Id="rId61" Type="http://schemas.openxmlformats.org/officeDocument/2006/relationships/image" Target="../media/image192.png"/><Relationship Id="rId19" Type="http://schemas.openxmlformats.org/officeDocument/2006/relationships/image" Target="../media/image146.png"/><Relationship Id="rId14" Type="http://schemas.openxmlformats.org/officeDocument/2006/relationships/image" Target="../media/image124.png"/><Relationship Id="rId22" Type="http://schemas.openxmlformats.org/officeDocument/2006/relationships/image" Target="../media/image149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55.png"/><Relationship Id="rId43" Type="http://schemas.openxmlformats.org/officeDocument/2006/relationships/image" Target="../media/image175.png"/><Relationship Id="rId48" Type="http://schemas.openxmlformats.org/officeDocument/2006/relationships/image" Target="../media/image180.png"/><Relationship Id="rId56" Type="http://schemas.openxmlformats.org/officeDocument/2006/relationships/image" Target="../media/image187.png"/><Relationship Id="rId8" Type="http://schemas.openxmlformats.org/officeDocument/2006/relationships/image" Target="../media/image103.png"/><Relationship Id="rId51" Type="http://schemas.openxmlformats.org/officeDocument/2006/relationships/image" Target="../media/image182.png"/><Relationship Id="rId3" Type="http://schemas.openxmlformats.org/officeDocument/2006/relationships/image" Target="../media/image99.png"/><Relationship Id="rId12" Type="http://schemas.openxmlformats.org/officeDocument/2006/relationships/image" Target="../media/image107.png"/><Relationship Id="rId17" Type="http://schemas.openxmlformats.org/officeDocument/2006/relationships/image" Target="../media/image144.png"/><Relationship Id="rId25" Type="http://schemas.openxmlformats.org/officeDocument/2006/relationships/image" Target="../media/image161.png"/><Relationship Id="rId33" Type="http://schemas.openxmlformats.org/officeDocument/2006/relationships/image" Target="../media/image138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59" Type="http://schemas.openxmlformats.org/officeDocument/2006/relationships/image" Target="../media/image190.png"/><Relationship Id="rId20" Type="http://schemas.openxmlformats.org/officeDocument/2006/relationships/image" Target="../media/image147.png"/><Relationship Id="rId41" Type="http://schemas.openxmlformats.org/officeDocument/2006/relationships/image" Target="../media/image173.png"/><Relationship Id="rId54" Type="http://schemas.openxmlformats.org/officeDocument/2006/relationships/image" Target="../media/image185.png"/><Relationship Id="rId6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5" Type="http://schemas.openxmlformats.org/officeDocument/2006/relationships/image" Target="../media/image125.png"/><Relationship Id="rId23" Type="http://schemas.openxmlformats.org/officeDocument/2006/relationships/image" Target="../media/image150.png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image" Target="../media/image158.png"/><Relationship Id="rId57" Type="http://schemas.openxmlformats.org/officeDocument/2006/relationships/image" Target="../media/image188.png"/><Relationship Id="rId10" Type="http://schemas.openxmlformats.org/officeDocument/2006/relationships/image" Target="../media/image105.png"/><Relationship Id="rId31" Type="http://schemas.openxmlformats.org/officeDocument/2006/relationships/image" Target="../media/image167.png"/><Relationship Id="rId44" Type="http://schemas.openxmlformats.org/officeDocument/2006/relationships/image" Target="../media/image176.png"/><Relationship Id="rId52" Type="http://schemas.openxmlformats.org/officeDocument/2006/relationships/image" Target="../media/image183.png"/><Relationship Id="rId60" Type="http://schemas.openxmlformats.org/officeDocument/2006/relationships/image" Target="../media/image19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95.png"/><Relationship Id="rId3" Type="http://schemas.openxmlformats.org/officeDocument/2006/relationships/image" Target="../media/image99.png"/><Relationship Id="rId7" Type="http://schemas.openxmlformats.org/officeDocument/2006/relationships/image" Target="../media/image49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6.png"/><Relationship Id="rId7" Type="http://schemas.openxmlformats.org/officeDocument/2006/relationships/image" Target="../media/image49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200.png"/><Relationship Id="rId4" Type="http://schemas.openxmlformats.org/officeDocument/2006/relationships/image" Target="../media/image68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3" Type="http://schemas.openxmlformats.org/officeDocument/2006/relationships/image" Target="../media/image205.png"/><Relationship Id="rId21" Type="http://schemas.openxmlformats.org/officeDocument/2006/relationships/image" Target="../media/image222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4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233.png"/><Relationship Id="rId3" Type="http://schemas.openxmlformats.org/officeDocument/2006/relationships/image" Target="../media/image205.png"/><Relationship Id="rId21" Type="http://schemas.openxmlformats.org/officeDocument/2006/relationships/image" Target="../media/image228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31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30.png"/><Relationship Id="rId10" Type="http://schemas.openxmlformats.org/officeDocument/2006/relationships/image" Target="../media/image212.png"/><Relationship Id="rId19" Type="http://schemas.openxmlformats.org/officeDocument/2006/relationships/image" Target="../media/image22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240.png"/><Relationship Id="rId3" Type="http://schemas.openxmlformats.org/officeDocument/2006/relationships/image" Target="../media/image205.png"/><Relationship Id="rId21" Type="http://schemas.openxmlformats.org/officeDocument/2006/relationships/image" Target="../media/image23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38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37.png"/><Relationship Id="rId10" Type="http://schemas.openxmlformats.org/officeDocument/2006/relationships/image" Target="../media/image212.png"/><Relationship Id="rId19" Type="http://schemas.openxmlformats.org/officeDocument/2006/relationships/image" Target="../media/image234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42.png"/><Relationship Id="rId3" Type="http://schemas.openxmlformats.org/officeDocument/2006/relationships/image" Target="../media/image205.png"/><Relationship Id="rId21" Type="http://schemas.openxmlformats.org/officeDocument/2006/relationships/image" Target="../media/image243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18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4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48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1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53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2.pn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17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1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55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5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59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58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5" Type="http://schemas.openxmlformats.org/officeDocument/2006/relationships/image" Target="../media/image2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6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62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4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75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265.png"/><Relationship Id="rId21" Type="http://schemas.openxmlformats.org/officeDocument/2006/relationships/image" Target="../media/image286.png"/><Relationship Id="rId7" Type="http://schemas.openxmlformats.org/officeDocument/2006/relationships/image" Target="../media/image269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5" Type="http://schemas.openxmlformats.org/officeDocument/2006/relationships/image" Target="../media/image267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10" Type="http://schemas.openxmlformats.org/officeDocument/2006/relationships/image" Target="../media/image13.png"/><Relationship Id="rId19" Type="http://schemas.openxmlformats.org/officeDocument/2006/relationships/image" Target="../media/image284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89.png"/><Relationship Id="rId18" Type="http://schemas.openxmlformats.org/officeDocument/2006/relationships/image" Target="../media/image296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92.pn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91.png"/><Relationship Id="rId5" Type="http://schemas.openxmlformats.org/officeDocument/2006/relationships/image" Target="../media/image267.png"/><Relationship Id="rId15" Type="http://schemas.openxmlformats.org/officeDocument/2006/relationships/image" Target="../media/image293.png"/><Relationship Id="rId10" Type="http://schemas.openxmlformats.org/officeDocument/2006/relationships/image" Target="../media/image13.png"/><Relationship Id="rId19" Type="http://schemas.openxmlformats.org/officeDocument/2006/relationships/image" Target="../media/image29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9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89.png"/><Relationship Id="rId17" Type="http://schemas.openxmlformats.org/officeDocument/2006/relationships/image" Target="../media/image30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99.png"/><Relationship Id="rId5" Type="http://schemas.openxmlformats.org/officeDocument/2006/relationships/image" Target="../media/image267.png"/><Relationship Id="rId15" Type="http://schemas.openxmlformats.org/officeDocument/2006/relationships/image" Target="../media/image301.png"/><Relationship Id="rId10" Type="http://schemas.openxmlformats.org/officeDocument/2006/relationships/image" Target="../media/image1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04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90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89.png"/><Relationship Id="rId5" Type="http://schemas.openxmlformats.org/officeDocument/2006/relationships/image" Target="../media/image267.png"/><Relationship Id="rId15" Type="http://schemas.openxmlformats.org/officeDocument/2006/relationships/image" Target="../media/image306.png"/><Relationship Id="rId10" Type="http://schemas.openxmlformats.org/officeDocument/2006/relationships/image" Target="../media/image1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3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7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275.png"/><Relationship Id="rId5" Type="http://schemas.openxmlformats.org/officeDocument/2006/relationships/image" Target="../media/image311.png"/><Relationship Id="rId15" Type="http://schemas.openxmlformats.org/officeDocument/2006/relationships/image" Target="../media/image319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3" Type="http://schemas.openxmlformats.org/officeDocument/2006/relationships/image" Target="../media/image321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13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26" Type="http://schemas.openxmlformats.org/officeDocument/2006/relationships/image" Target="../media/image346.png"/><Relationship Id="rId3" Type="http://schemas.openxmlformats.org/officeDocument/2006/relationships/image" Target="../media/image321.png"/><Relationship Id="rId21" Type="http://schemas.openxmlformats.org/officeDocument/2006/relationships/image" Target="../media/image341.png"/><Relationship Id="rId7" Type="http://schemas.openxmlformats.org/officeDocument/2006/relationships/image" Target="../media/image325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5" Type="http://schemas.openxmlformats.org/officeDocument/2006/relationships/image" Target="../media/image34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36.png"/><Relationship Id="rId20" Type="http://schemas.openxmlformats.org/officeDocument/2006/relationships/image" Target="../media/image340.png"/><Relationship Id="rId29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11" Type="http://schemas.openxmlformats.org/officeDocument/2006/relationships/image" Target="../media/image331.png"/><Relationship Id="rId24" Type="http://schemas.openxmlformats.org/officeDocument/2006/relationships/image" Target="../media/image344.png"/><Relationship Id="rId32" Type="http://schemas.openxmlformats.org/officeDocument/2006/relationships/image" Target="../media/image352.png"/><Relationship Id="rId5" Type="http://schemas.openxmlformats.org/officeDocument/2006/relationships/image" Target="../media/image13.png"/><Relationship Id="rId15" Type="http://schemas.openxmlformats.org/officeDocument/2006/relationships/image" Target="../media/image335.png"/><Relationship Id="rId23" Type="http://schemas.openxmlformats.org/officeDocument/2006/relationships/image" Target="../media/image343.png"/><Relationship Id="rId28" Type="http://schemas.openxmlformats.org/officeDocument/2006/relationships/image" Target="../media/image348.png"/><Relationship Id="rId10" Type="http://schemas.openxmlformats.org/officeDocument/2006/relationships/image" Target="../media/image330.png"/><Relationship Id="rId19" Type="http://schemas.openxmlformats.org/officeDocument/2006/relationships/image" Target="../media/image339.png"/><Relationship Id="rId31" Type="http://schemas.openxmlformats.org/officeDocument/2006/relationships/image" Target="../media/image351.png"/><Relationship Id="rId4" Type="http://schemas.openxmlformats.org/officeDocument/2006/relationships/image" Target="../media/image322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Relationship Id="rId22" Type="http://schemas.openxmlformats.org/officeDocument/2006/relationships/image" Target="../media/image342.png"/><Relationship Id="rId27" Type="http://schemas.openxmlformats.org/officeDocument/2006/relationships/image" Target="../media/image347.png"/><Relationship Id="rId30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70.png"/><Relationship Id="rId3" Type="http://schemas.openxmlformats.org/officeDocument/2006/relationships/image" Target="../media/image322.png"/><Relationship Id="rId21" Type="http://schemas.openxmlformats.org/officeDocument/2006/relationships/image" Target="../media/image365.png"/><Relationship Id="rId7" Type="http://schemas.openxmlformats.org/officeDocument/2006/relationships/image" Target="../media/image326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9.png"/><Relationship Id="rId2" Type="http://schemas.openxmlformats.org/officeDocument/2006/relationships/image" Target="../media/image321.png"/><Relationship Id="rId16" Type="http://schemas.openxmlformats.org/officeDocument/2006/relationships/image" Target="../media/image360.png"/><Relationship Id="rId20" Type="http://schemas.openxmlformats.org/officeDocument/2006/relationships/image" Target="../media/image364.png"/><Relationship Id="rId29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55.png"/><Relationship Id="rId24" Type="http://schemas.openxmlformats.org/officeDocument/2006/relationships/image" Target="../media/image368.png"/><Relationship Id="rId5" Type="http://schemas.openxmlformats.org/officeDocument/2006/relationships/image" Target="../media/image323.png"/><Relationship Id="rId15" Type="http://schemas.openxmlformats.org/officeDocument/2006/relationships/image" Target="../media/image359.png"/><Relationship Id="rId23" Type="http://schemas.openxmlformats.org/officeDocument/2006/relationships/image" Target="../media/image367.png"/><Relationship Id="rId28" Type="http://schemas.openxmlformats.org/officeDocument/2006/relationships/image" Target="../media/image372.png"/><Relationship Id="rId10" Type="http://schemas.openxmlformats.org/officeDocument/2006/relationships/image" Target="../media/image354.png"/><Relationship Id="rId19" Type="http://schemas.openxmlformats.org/officeDocument/2006/relationships/image" Target="../media/image363.png"/><Relationship Id="rId4" Type="http://schemas.openxmlformats.org/officeDocument/2006/relationships/image" Target="../media/image13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66.png"/><Relationship Id="rId27" Type="http://schemas.openxmlformats.org/officeDocument/2006/relationships/image" Target="../media/image3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79.png"/><Relationship Id="rId3" Type="http://schemas.openxmlformats.org/officeDocument/2006/relationships/image" Target="../media/image322.png"/><Relationship Id="rId21" Type="http://schemas.openxmlformats.org/officeDocument/2006/relationships/image" Target="../media/image376.png"/><Relationship Id="rId7" Type="http://schemas.openxmlformats.org/officeDocument/2006/relationships/image" Target="../media/image326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9.png"/><Relationship Id="rId2" Type="http://schemas.openxmlformats.org/officeDocument/2006/relationships/image" Target="../media/image321.png"/><Relationship Id="rId16" Type="http://schemas.openxmlformats.org/officeDocument/2006/relationships/image" Target="../media/image360.png"/><Relationship Id="rId20" Type="http://schemas.openxmlformats.org/officeDocument/2006/relationships/image" Target="../media/image375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55.png"/><Relationship Id="rId24" Type="http://schemas.openxmlformats.org/officeDocument/2006/relationships/image" Target="../media/image378.png"/><Relationship Id="rId5" Type="http://schemas.openxmlformats.org/officeDocument/2006/relationships/image" Target="../media/image323.png"/><Relationship Id="rId15" Type="http://schemas.openxmlformats.org/officeDocument/2006/relationships/image" Target="../media/image359.png"/><Relationship Id="rId23" Type="http://schemas.openxmlformats.org/officeDocument/2006/relationships/image" Target="../media/image367.png"/><Relationship Id="rId28" Type="http://schemas.openxmlformats.org/officeDocument/2006/relationships/image" Target="../media/image381.png"/><Relationship Id="rId10" Type="http://schemas.openxmlformats.org/officeDocument/2006/relationships/image" Target="../media/image374.png"/><Relationship Id="rId19" Type="http://schemas.openxmlformats.org/officeDocument/2006/relationships/image" Target="../media/image363.png"/><Relationship Id="rId4" Type="http://schemas.openxmlformats.org/officeDocument/2006/relationships/image" Target="../media/image13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77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394.png"/><Relationship Id="rId18" Type="http://schemas.openxmlformats.org/officeDocument/2006/relationships/image" Target="../media/image397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17" Type="http://schemas.openxmlformats.org/officeDocument/2006/relationships/image" Target="../media/image39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5" Type="http://schemas.openxmlformats.org/officeDocument/2006/relationships/image" Target="../media/image13.png"/><Relationship Id="rId10" Type="http://schemas.openxmlformats.org/officeDocument/2006/relationships/image" Target="../media/image391.png"/><Relationship Id="rId19" Type="http://schemas.openxmlformats.org/officeDocument/2006/relationships/image" Target="../media/image398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video" Target="../media/media1.wmv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microsoft.com/office/2007/relationships/media" Target="../media/media1.wmv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6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5.png"/><Relationship Id="rId3" Type="http://schemas.openxmlformats.org/officeDocument/2006/relationships/image" Target="../media/image59.png"/><Relationship Id="rId21" Type="http://schemas.openxmlformats.org/officeDocument/2006/relationships/image" Target="../media/image80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1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24" Type="http://schemas.openxmlformats.org/officeDocument/2006/relationships/image" Target="../media/image83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5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56.png"/><Relationship Id="rId3" Type="http://schemas.openxmlformats.org/officeDocument/2006/relationships/image" Target="../media/image91.png"/><Relationship Id="rId7" Type="http://schemas.openxmlformats.org/officeDocument/2006/relationships/image" Target="../media/image49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54.png"/><Relationship Id="rId5" Type="http://schemas.openxmlformats.org/officeDocument/2006/relationships/image" Target="../media/image92.png"/><Relationship Id="rId15" Type="http://schemas.openxmlformats.org/officeDocument/2006/relationships/image" Target="../media/image58.png"/><Relationship Id="rId10" Type="http://schemas.openxmlformats.org/officeDocument/2006/relationships/image" Target="../media/image96.png"/><Relationship Id="rId4" Type="http://schemas.openxmlformats.org/officeDocument/2006/relationships/image" Target="../media/image68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9" Type="http://schemas.openxmlformats.org/officeDocument/2006/relationships/image" Target="../media/image134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42" Type="http://schemas.openxmlformats.org/officeDocument/2006/relationships/image" Target="../media/image137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63" Type="http://schemas.openxmlformats.org/officeDocument/2006/relationships/image" Target="../media/image15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1.png"/><Relationship Id="rId29" Type="http://schemas.openxmlformats.org/officeDocument/2006/relationships/image" Target="../media/image124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5" Type="http://schemas.openxmlformats.org/officeDocument/2006/relationships/image" Target="../media/image101.png"/><Relationship Id="rId61" Type="http://schemas.openxmlformats.org/officeDocument/2006/relationships/image" Target="../media/image156.png"/><Relationship Id="rId19" Type="http://schemas.openxmlformats.org/officeDocument/2006/relationships/image" Target="../media/image11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56" Type="http://schemas.openxmlformats.org/officeDocument/2006/relationships/image" Target="../media/image151.png"/><Relationship Id="rId8" Type="http://schemas.openxmlformats.org/officeDocument/2006/relationships/image" Target="../media/image103.png"/><Relationship Id="rId51" Type="http://schemas.openxmlformats.org/officeDocument/2006/relationships/image" Target="../media/image146.png"/><Relationship Id="rId3" Type="http://schemas.openxmlformats.org/officeDocument/2006/relationships/image" Target="../media/image99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141.png"/><Relationship Id="rId59" Type="http://schemas.openxmlformats.org/officeDocument/2006/relationships/image" Target="../media/image154.png"/><Relationship Id="rId20" Type="http://schemas.openxmlformats.org/officeDocument/2006/relationships/image" Target="../media/image115.png"/><Relationship Id="rId41" Type="http://schemas.openxmlformats.org/officeDocument/2006/relationships/image" Target="../media/image136.png"/><Relationship Id="rId54" Type="http://schemas.openxmlformats.org/officeDocument/2006/relationships/image" Target="../media/image149.png"/><Relationship Id="rId6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49" Type="http://schemas.openxmlformats.org/officeDocument/2006/relationships/image" Target="../media/image144.png"/><Relationship Id="rId57" Type="http://schemas.openxmlformats.org/officeDocument/2006/relationships/image" Target="../media/image152.png"/><Relationship Id="rId10" Type="http://schemas.openxmlformats.org/officeDocument/2006/relationships/image" Target="../media/image105.png"/><Relationship Id="rId31" Type="http://schemas.openxmlformats.org/officeDocument/2006/relationships/image" Target="../media/image126.png"/><Relationship Id="rId44" Type="http://schemas.openxmlformats.org/officeDocument/2006/relationships/image" Target="../media/image139.png"/><Relationship Id="rId52" Type="http://schemas.openxmlformats.org/officeDocument/2006/relationships/image" Target="../media/image147.png"/><Relationship Id="rId60" Type="http://schemas.openxmlformats.org/officeDocument/2006/relationships/image" Target="../media/image15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1843" y="3988205"/>
            <a:ext cx="9543894" cy="22840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37992" y="2863677"/>
            <a:ext cx="4393105" cy="114582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28740" y="3870588"/>
            <a:ext cx="6028235" cy="79212"/>
            <a:chOff x="6128740" y="3870588"/>
            <a:chExt cx="6028235" cy="792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8740" y="3870588"/>
              <a:ext cx="6028235" cy="792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44503" y="2849434"/>
            <a:ext cx="6028235" cy="79212"/>
            <a:chOff x="6144503" y="2849434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44503" y="2849434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37378" y="6671958"/>
            <a:ext cx="5590532" cy="118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36" name="그룹 1010">
            <a:extLst>
              <a:ext uri="{FF2B5EF4-FFF2-40B4-BE49-F238E27FC236}">
                <a16:creationId xmlns:a16="http://schemas.microsoft.com/office/drawing/2014/main" id="{FAEE0C7E-AF25-4412-8C1E-5A7DAFDE3C0F}"/>
              </a:ext>
            </a:extLst>
          </p:cNvPr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138" name="Object 29">
              <a:extLst>
                <a:ext uri="{FF2B5EF4-FFF2-40B4-BE49-F238E27FC236}">
                  <a16:creationId xmlns:a16="http://schemas.microsoft.com/office/drawing/2014/main" id="{1483693B-E58E-438A-A90B-0E2EA8EF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E390CD-36D7-4AC7-9679-3D5CAFCC1D5A}"/>
              </a:ext>
            </a:extLst>
          </p:cNvPr>
          <p:cNvGrpSpPr/>
          <p:nvPr/>
        </p:nvGrpSpPr>
        <p:grpSpPr>
          <a:xfrm>
            <a:off x="1941258" y="215806"/>
            <a:ext cx="6574871" cy="1759639"/>
            <a:chOff x="1941258" y="215806"/>
            <a:chExt cx="6574871" cy="17596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91972" y="480489"/>
              <a:ext cx="5624157" cy="1310208"/>
              <a:chOff x="2891972" y="480489"/>
              <a:chExt cx="5624157" cy="131020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91972" y="480489"/>
                <a:ext cx="5624157" cy="13102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941258" y="215806"/>
              <a:ext cx="1588954" cy="1759639"/>
              <a:chOff x="1941258" y="215806"/>
              <a:chExt cx="1588954" cy="175963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941258" y="215806"/>
                <a:ext cx="1588954" cy="1759639"/>
                <a:chOff x="1941258" y="215806"/>
                <a:chExt cx="1588954" cy="175963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941258" y="215806"/>
                  <a:ext cx="1588954" cy="1759639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27216" y="365202"/>
                <a:ext cx="1486906" cy="142123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3378" y="600799"/>
              <a:ext cx="3922070" cy="10314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36638" y="4694263"/>
            <a:ext cx="9487464" cy="2256706"/>
            <a:chOff x="3036638" y="4540993"/>
            <a:chExt cx="9487464" cy="225670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036638" y="4540993"/>
              <a:ext cx="9487464" cy="2256706"/>
              <a:chOff x="3036638" y="4540993"/>
              <a:chExt cx="9487464" cy="225670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3036638" y="4540993"/>
                <a:ext cx="9487464" cy="2256706"/>
                <a:chOff x="3036638" y="4540993"/>
                <a:chExt cx="9487464" cy="225670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036638" y="4540993"/>
                  <a:ext cx="9487464" cy="22567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3138815" y="5110538"/>
                <a:ext cx="9374154" cy="61416"/>
                <a:chOff x="3138815" y="5110538"/>
                <a:chExt cx="9374154" cy="6141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0800000">
                  <a:off x="3138815" y="5110538"/>
                  <a:ext cx="9374154" cy="6141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3121458" y="5670923"/>
                <a:ext cx="9394776" cy="61551"/>
                <a:chOff x="3121458" y="5670923"/>
                <a:chExt cx="9394776" cy="6155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10800000">
                  <a:off x="3121458" y="5670923"/>
                  <a:ext cx="9394776" cy="6155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3112777" y="6237193"/>
                <a:ext cx="9403457" cy="61608"/>
                <a:chOff x="3112777" y="6237193"/>
                <a:chExt cx="9403457" cy="61608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10800000">
                  <a:off x="3112777" y="6237193"/>
                  <a:ext cx="9403457" cy="616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3036638" y="5048616"/>
              <a:ext cx="223125" cy="224528"/>
              <a:chOff x="3036638" y="5048616"/>
              <a:chExt cx="223125" cy="22452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036638" y="5048616"/>
                <a:ext cx="223125" cy="22452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036638" y="6132539"/>
              <a:ext cx="224528" cy="223405"/>
              <a:chOff x="3036638" y="6132539"/>
              <a:chExt cx="224528" cy="22340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036638" y="6132539"/>
                <a:ext cx="224528" cy="2234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036638" y="5545537"/>
              <a:ext cx="226096" cy="226096"/>
              <a:chOff x="3036638" y="5545537"/>
              <a:chExt cx="226096" cy="22609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36638" y="5545537"/>
                <a:ext cx="226096" cy="22609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001153" y="6167362"/>
              <a:ext cx="173193" cy="173193"/>
              <a:chOff x="4001153" y="6167362"/>
              <a:chExt cx="173193" cy="17319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001153" y="6167362"/>
                <a:ext cx="173193" cy="173193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572515" y="6340555"/>
              <a:ext cx="166964" cy="166964"/>
              <a:chOff x="6572515" y="6340555"/>
              <a:chExt cx="166964" cy="16696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572515" y="6340555"/>
                <a:ext cx="166964" cy="16696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088336" y="5651231"/>
              <a:ext cx="166964" cy="166964"/>
              <a:chOff x="9088336" y="5651231"/>
              <a:chExt cx="166964" cy="16696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088336" y="5651231"/>
                <a:ext cx="166964" cy="16696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803859" y="6583710"/>
              <a:ext cx="166964" cy="166964"/>
              <a:chOff x="11803859" y="6583710"/>
              <a:chExt cx="166964" cy="16696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803859" y="6583710"/>
                <a:ext cx="166964" cy="16696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149561" y="6307055"/>
              <a:ext cx="2526072" cy="84873"/>
              <a:chOff x="4149561" y="6307055"/>
              <a:chExt cx="2526072" cy="8487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240000">
                <a:off x="4149561" y="6307055"/>
                <a:ext cx="2526072" cy="8487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523920" y="6044310"/>
              <a:ext cx="2763667" cy="79058"/>
              <a:chOff x="6523920" y="6044310"/>
              <a:chExt cx="2763667" cy="7905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960000">
                <a:off x="6523920" y="6044310"/>
                <a:ext cx="2763667" cy="7905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095277" y="6156439"/>
              <a:ext cx="2865699" cy="98529"/>
              <a:chOff x="9095277" y="6156439"/>
              <a:chExt cx="2865699" cy="9852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200000">
                <a:off x="9095277" y="6156439"/>
                <a:ext cx="2865699" cy="9852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028179" y="2334920"/>
            <a:ext cx="1643799" cy="6487750"/>
            <a:chOff x="1028179" y="2181650"/>
            <a:chExt cx="1643799" cy="648775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085322" y="2181650"/>
              <a:ext cx="1308571" cy="548664"/>
              <a:chOff x="1085322" y="2181650"/>
              <a:chExt cx="1308571" cy="54866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85322" y="2181650"/>
                <a:ext cx="1308571" cy="54866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099640" y="3253173"/>
              <a:ext cx="1572337" cy="826517"/>
              <a:chOff x="1099640" y="3253173"/>
              <a:chExt cx="1572337" cy="82651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99640" y="3253173"/>
                <a:ext cx="1572337" cy="82651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066274" y="5197045"/>
              <a:ext cx="1548560" cy="1118439"/>
              <a:chOff x="1066274" y="5197045"/>
              <a:chExt cx="1548560" cy="111843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66274" y="5197045"/>
                <a:ext cx="1548560" cy="111843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028179" y="7550960"/>
              <a:ext cx="1548560" cy="1118439"/>
              <a:chOff x="1028179" y="7550960"/>
              <a:chExt cx="1548560" cy="111843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8179" y="7550960"/>
                <a:ext cx="1548560" cy="1118439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9087" y="2261701"/>
              <a:ext cx="707868" cy="423075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09564" y="3466865"/>
              <a:ext cx="1258940" cy="370734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9087" y="5551851"/>
              <a:ext cx="1138257" cy="370734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52421" y="7772538"/>
              <a:ext cx="760438" cy="722496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113225" y="7643582"/>
            <a:ext cx="2039385" cy="81935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622223" y="7612027"/>
            <a:ext cx="2047973" cy="1084240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964396" y="2128716"/>
            <a:ext cx="9559707" cy="721370"/>
            <a:chOff x="2964396" y="1975446"/>
            <a:chExt cx="9559707" cy="721370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2964396" y="1975446"/>
              <a:ext cx="2076745" cy="721370"/>
              <a:chOff x="2964396" y="1975446"/>
              <a:chExt cx="2076745" cy="721370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2964396" y="1975446"/>
                <a:ext cx="2076745" cy="527087"/>
                <a:chOff x="2964396" y="1975446"/>
                <a:chExt cx="2076745" cy="527087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2964396" y="1975446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030912" y="2048824"/>
                <a:ext cx="1704973" cy="66048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5425320" y="2101158"/>
              <a:ext cx="2426714" cy="527087"/>
              <a:chOff x="5425320" y="2101158"/>
              <a:chExt cx="2426714" cy="527087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5600303" y="2101158"/>
                <a:ext cx="2076745" cy="527087"/>
                <a:chOff x="5600303" y="2101158"/>
                <a:chExt cx="2076745" cy="527087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5600303" y="2101158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393556" y="2164610"/>
                <a:ext cx="2410023" cy="344960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8123217" y="1980408"/>
              <a:ext cx="2076745" cy="711445"/>
              <a:chOff x="8123217" y="1980408"/>
              <a:chExt cx="2076745" cy="711445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8123217" y="1980408"/>
                <a:ext cx="2076745" cy="527087"/>
                <a:chOff x="8123217" y="1980408"/>
                <a:chExt cx="2076745" cy="527087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8123217" y="1980408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260731" y="2043862"/>
                <a:ext cx="1517190" cy="6604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0447358" y="1980408"/>
              <a:ext cx="2076745" cy="711445"/>
              <a:chOff x="10447358" y="1980408"/>
              <a:chExt cx="2076745" cy="711445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10447358" y="1980408"/>
                <a:ext cx="2076745" cy="527087"/>
                <a:chOff x="10447358" y="1980408"/>
                <a:chExt cx="2076745" cy="527087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0447358" y="1980408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0584921" y="2043862"/>
                <a:ext cx="1676435" cy="660485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4996705" y="2172427"/>
              <a:ext cx="327408" cy="327408"/>
              <a:chOff x="4996705" y="2172427"/>
              <a:chExt cx="327408" cy="327408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4996705" y="2172427"/>
                <a:ext cx="327408" cy="327408"/>
                <a:chOff x="4996705" y="2172427"/>
                <a:chExt cx="327408" cy="327408"/>
              </a:xfrm>
            </p:grpSpPr>
            <p:pic>
              <p:nvPicPr>
                <p:cNvPr id="135" name="Object 134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4996705" y="2172427"/>
                  <a:ext cx="327408" cy="327408"/>
                </a:xfrm>
                <a:prstGeom prst="rect">
                  <a:avLst/>
                </a:prstGeom>
              </p:spPr>
            </p:pic>
          </p:grpSp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990710" y="2162269"/>
                <a:ext cx="333413" cy="313648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7880940" y="2172427"/>
              <a:ext cx="327408" cy="327408"/>
              <a:chOff x="7880940" y="2172427"/>
              <a:chExt cx="327408" cy="327408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7880940" y="2172427"/>
                <a:ext cx="327408" cy="327408"/>
                <a:chOff x="7880940" y="2172427"/>
                <a:chExt cx="327408" cy="327408"/>
              </a:xfrm>
            </p:grpSpPr>
            <p:pic>
              <p:nvPicPr>
                <p:cNvPr id="141" name="Object 140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7880940" y="2172427"/>
                  <a:ext cx="327408" cy="327408"/>
                </a:xfrm>
                <a:prstGeom prst="rect">
                  <a:avLst/>
                </a:prstGeom>
              </p:spPr>
            </p:pic>
          </p:grpSp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874945" y="2162269"/>
                <a:ext cx="333413" cy="3136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0204193" y="2172427"/>
              <a:ext cx="327408" cy="327408"/>
              <a:chOff x="10204193" y="2172427"/>
              <a:chExt cx="327408" cy="327408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0204193" y="2172427"/>
                <a:ext cx="327408" cy="327408"/>
                <a:chOff x="10204193" y="2172427"/>
                <a:chExt cx="327408" cy="327408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0204193" y="2172427"/>
                  <a:ext cx="327408" cy="327408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0198198" y="2162269"/>
                <a:ext cx="333413" cy="313648"/>
              </a:xfrm>
              <a:prstGeom prst="rect">
                <a:avLst/>
              </a:prstGeom>
            </p:spPr>
          </p:pic>
        </p:grpSp>
      </p:grpSp>
      <p:grpSp>
        <p:nvGrpSpPr>
          <p:cNvPr id="1050" name="그룹 1050"/>
          <p:cNvGrpSpPr/>
          <p:nvPr/>
        </p:nvGrpSpPr>
        <p:grpSpPr>
          <a:xfrm>
            <a:off x="2891972" y="3326753"/>
            <a:ext cx="9670166" cy="1025100"/>
            <a:chOff x="2891972" y="3173483"/>
            <a:chExt cx="9670166" cy="1025100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61496" y="3278478"/>
              <a:ext cx="2062174" cy="633686"/>
            </a:xfrm>
            <a:prstGeom prst="rect">
              <a:avLst/>
            </a:prstGeom>
          </p:spPr>
        </p:pic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51326" y="3143007"/>
              <a:ext cx="1651564" cy="936612"/>
            </a:xfrm>
            <a:prstGeom prst="rect">
              <a:avLst/>
            </a:prstGeom>
          </p:spPr>
        </p:pic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87401" y="3326096"/>
              <a:ext cx="2093094" cy="633686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537877" y="3170545"/>
              <a:ext cx="2033057" cy="936408"/>
            </a:xfrm>
            <a:prstGeom prst="rect">
              <a:avLst/>
            </a:prstGeom>
          </p:spPr>
        </p:pic>
        <p:grpSp>
          <p:nvGrpSpPr>
            <p:cNvPr id="1051" name="그룹 1051"/>
            <p:cNvGrpSpPr/>
            <p:nvPr/>
          </p:nvGrpSpPr>
          <p:grpSpPr>
            <a:xfrm>
              <a:off x="5129473" y="3574388"/>
              <a:ext cx="241885" cy="41303"/>
              <a:chOff x="5129473" y="3574388"/>
              <a:chExt cx="241885" cy="41303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5129473" y="3574388"/>
                <a:ext cx="241885" cy="4130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7898996" y="3593436"/>
              <a:ext cx="241885" cy="41303"/>
              <a:chOff x="7898996" y="3593436"/>
              <a:chExt cx="241885" cy="41303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7898996" y="3593436"/>
                <a:ext cx="241885" cy="4130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0278044" y="3602960"/>
              <a:ext cx="241885" cy="41303"/>
              <a:chOff x="10278044" y="3602960"/>
              <a:chExt cx="241885" cy="41303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10278044" y="3602960"/>
                <a:ext cx="241885" cy="41303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2930943" y="1987574"/>
            <a:ext cx="4077769" cy="6965926"/>
            <a:chOff x="12930943" y="1834304"/>
            <a:chExt cx="4077769" cy="696592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2930943" y="1834304"/>
              <a:ext cx="4077769" cy="6965926"/>
              <a:chOff x="12930943" y="1834304"/>
              <a:chExt cx="4077769" cy="6965926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0892059" y="-1648660"/>
                <a:ext cx="8155538" cy="13931852"/>
              </a:xfrm>
              <a:prstGeom prst="rect">
                <a:avLst/>
              </a:prstGeom>
            </p:spPr>
          </p:pic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2930943" y="1834304"/>
                <a:ext cx="4077769" cy="6965926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4219893" y="2453746"/>
              <a:ext cx="1477812" cy="1477812"/>
              <a:chOff x="14219893" y="2453746"/>
              <a:chExt cx="1477812" cy="1477812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4219893" y="2453746"/>
                <a:ext cx="1477812" cy="147781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4219893" y="2046943"/>
              <a:ext cx="1477812" cy="1887270"/>
              <a:chOff x="14219893" y="2046943"/>
              <a:chExt cx="1477812" cy="1887270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4219893" y="2046943"/>
                <a:ext cx="1477812" cy="1887270"/>
              </a:xfrm>
              <a:prstGeom prst="rect">
                <a:avLst/>
              </a:prstGeom>
            </p:spPr>
          </p:pic>
        </p:grpSp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167674" y="4126274"/>
              <a:ext cx="1136831" cy="338962"/>
            </a:xfrm>
            <a:prstGeom prst="rect">
              <a:avLst/>
            </a:prstGeom>
          </p:spPr>
        </p:pic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710931" y="4420783"/>
              <a:ext cx="2325021" cy="335079"/>
            </a:xfrm>
            <a:prstGeom prst="rect">
              <a:avLst/>
            </a:prstGeom>
          </p:spPr>
        </p:pic>
        <p:grpSp>
          <p:nvGrpSpPr>
            <p:cNvPr id="1058" name="그룹 1058"/>
            <p:cNvGrpSpPr/>
            <p:nvPr/>
          </p:nvGrpSpPr>
          <p:grpSpPr>
            <a:xfrm>
              <a:off x="13355539" y="4893115"/>
              <a:ext cx="3228578" cy="854032"/>
              <a:chOff x="13355539" y="4893115"/>
              <a:chExt cx="3228578" cy="854032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1741249" y="4466099"/>
                <a:ext cx="6457157" cy="1708064"/>
              </a:xfrm>
              <a:prstGeom prst="rect">
                <a:avLst/>
              </a:prstGeom>
            </p:spPr>
          </p:pic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3355539" y="4893115"/>
                <a:ext cx="3228578" cy="854032"/>
              </a:xfrm>
              <a:prstGeom prst="rect">
                <a:avLst/>
              </a:prstGeom>
            </p:spPr>
          </p:pic>
        </p:grpSp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529847" y="5041704"/>
              <a:ext cx="2866867" cy="553879"/>
            </a:xfrm>
            <a:prstGeom prst="rect">
              <a:avLst/>
            </a:prstGeom>
          </p:spPr>
        </p:pic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423974" y="6035455"/>
              <a:ext cx="398503" cy="299084"/>
            </a:xfrm>
            <a:prstGeom prst="rect">
              <a:avLst/>
            </a:prstGeom>
          </p:spPr>
        </p:pic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418217" y="6334853"/>
              <a:ext cx="3031167" cy="1246124"/>
            </a:xfrm>
            <a:prstGeom prst="rect">
              <a:avLst/>
            </a:prstGeom>
          </p:spPr>
        </p:pic>
        <p:grpSp>
          <p:nvGrpSpPr>
            <p:cNvPr id="1059" name="그룹 1059"/>
            <p:cNvGrpSpPr/>
            <p:nvPr/>
          </p:nvGrpSpPr>
          <p:grpSpPr>
            <a:xfrm>
              <a:off x="13928082" y="6162637"/>
              <a:ext cx="2576079" cy="52639"/>
              <a:chOff x="13928082" y="6162637"/>
              <a:chExt cx="2576079" cy="52639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-10800000">
                <a:off x="13928082" y="6162637"/>
                <a:ext cx="2576079" cy="52639"/>
              </a:xfrm>
              <a:prstGeom prst="rect">
                <a:avLst/>
              </a:prstGeom>
            </p:spPr>
          </p:pic>
        </p:grpSp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417332" y="7584288"/>
              <a:ext cx="396518" cy="298588"/>
            </a:xfrm>
            <a:prstGeom prst="rect">
              <a:avLst/>
            </a:prstGeom>
          </p:spPr>
        </p:pic>
        <p:grpSp>
          <p:nvGrpSpPr>
            <p:cNvPr id="1060" name="그룹 1060"/>
            <p:cNvGrpSpPr/>
            <p:nvPr/>
          </p:nvGrpSpPr>
          <p:grpSpPr>
            <a:xfrm>
              <a:off x="13921436" y="7711469"/>
              <a:ext cx="2576079" cy="52639"/>
              <a:chOff x="13921436" y="7711469"/>
              <a:chExt cx="2576079" cy="52639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-10800000">
                <a:off x="13921436" y="7711469"/>
                <a:ext cx="2576079" cy="52639"/>
              </a:xfrm>
              <a:prstGeom prst="rect">
                <a:avLst/>
              </a:prstGeom>
            </p:spPr>
          </p:pic>
        </p:grpSp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418217" y="7872048"/>
              <a:ext cx="3367736" cy="7760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42" name="그룹 1010">
            <a:extLst>
              <a:ext uri="{FF2B5EF4-FFF2-40B4-BE49-F238E27FC236}">
                <a16:creationId xmlns:a16="http://schemas.microsoft.com/office/drawing/2014/main" id="{FAEE0C7E-AF25-4412-8C1E-5A7DAFDE3C0F}"/>
              </a:ext>
            </a:extLst>
          </p:cNvPr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144" name="Object 29">
              <a:extLst>
                <a:ext uri="{FF2B5EF4-FFF2-40B4-BE49-F238E27FC236}">
                  <a16:creationId xmlns:a16="http://schemas.microsoft.com/office/drawing/2014/main" id="{1483693B-E58E-438A-A90B-0E2EA8EF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5" y="201169"/>
            <a:ext cx="102869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2042" y="8750272"/>
            <a:ext cx="7068589" cy="1829210"/>
            <a:chOff x="-1462042" y="8750272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462042" y="8750272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0418" y="5068433"/>
            <a:ext cx="3309475" cy="2715921"/>
            <a:chOff x="-910418" y="5068433"/>
            <a:chExt cx="3309475" cy="2715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0418" y="5068433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5730" y="-1348063"/>
            <a:ext cx="1860099" cy="5066178"/>
            <a:chOff x="-185730" y="-1348063"/>
            <a:chExt cx="1860099" cy="5066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5730" y="-1348063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2789" y="6119588"/>
            <a:ext cx="7975563" cy="3858179"/>
            <a:chOff x="14262789" y="6119588"/>
            <a:chExt cx="7975563" cy="3858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540000">
              <a:off x="14262789" y="6119588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7150" y="8081009"/>
            <a:ext cx="9270543" cy="2399031"/>
            <a:chOff x="10387150" y="8081009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900000">
              <a:off x="10387150" y="8081009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4319" y="872625"/>
            <a:ext cx="17029304" cy="8792251"/>
            <a:chOff x="744319" y="872625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319" y="872625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2252" y="3309306"/>
            <a:ext cx="13664279" cy="3522136"/>
            <a:chOff x="2072252" y="3309306"/>
            <a:chExt cx="13664279" cy="35221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2243" y="4106690"/>
              <a:ext cx="4997099" cy="199796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072252" y="3309306"/>
              <a:ext cx="3180489" cy="3522136"/>
              <a:chOff x="2072252" y="3309306"/>
              <a:chExt cx="3180489" cy="352213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72252" y="3309306"/>
                <a:ext cx="3180489" cy="352213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6162" y="4026143"/>
              <a:ext cx="3502319" cy="281468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5156" y="3917432"/>
              <a:ext cx="2319659" cy="8762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7034" y="605009"/>
            <a:ext cx="4650695" cy="865152"/>
            <a:chOff x="6627034" y="605009"/>
            <a:chExt cx="4650695" cy="8651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27034" y="605009"/>
              <a:ext cx="4650695" cy="817992"/>
              <a:chOff x="6627034" y="605009"/>
              <a:chExt cx="4650695" cy="81799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27034" y="605009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7322" y="683539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037216" y="-547573"/>
            <a:ext cx="2017734" cy="2017734"/>
            <a:chOff x="17037216" y="-547573"/>
            <a:chExt cx="2017734" cy="2017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37216" y="-547573"/>
              <a:ext cx="2017734" cy="2017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493642" cy="14237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7287" y="1727977"/>
            <a:ext cx="7128663" cy="11767411"/>
            <a:chOff x="1237287" y="1727977"/>
            <a:chExt cx="7128663" cy="11767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7287" y="1727977"/>
              <a:ext cx="7128663" cy="117674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82807" y="2341186"/>
            <a:ext cx="11166170" cy="4454100"/>
            <a:chOff x="7882807" y="2341186"/>
            <a:chExt cx="11166170" cy="44541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3604" y="2226903"/>
              <a:ext cx="3308870" cy="12487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87833" y="3350947"/>
              <a:ext cx="4616004" cy="103521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8206" y="5068573"/>
              <a:ext cx="9191389" cy="805237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73603" y="6027686"/>
              <a:ext cx="8050884" cy="92359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73603" y="7057579"/>
            <a:ext cx="8082084" cy="9235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73603" y="8019037"/>
            <a:ext cx="6000155" cy="805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493642" cy="14237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65429" y="2911378"/>
            <a:ext cx="9914271" cy="6998309"/>
            <a:chOff x="8265429" y="2911378"/>
            <a:chExt cx="9914271" cy="699830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65429" y="2911378"/>
              <a:ext cx="9914271" cy="69983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0248" y="2115604"/>
            <a:ext cx="11401083" cy="6699226"/>
            <a:chOff x="810248" y="2115604"/>
            <a:chExt cx="11401083" cy="669922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567" y="2001321"/>
              <a:ext cx="3308870" cy="12487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5274" y="3125365"/>
              <a:ext cx="4394397" cy="103521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184850" y="4410522"/>
              <a:ext cx="11026481" cy="4404309"/>
              <a:chOff x="1184850" y="4410522"/>
              <a:chExt cx="11026481" cy="440430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10566" y="4336238"/>
                <a:ext cx="5026538" cy="923595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35956" y="5297905"/>
                <a:ext cx="3986564" cy="916662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35956" y="6169029"/>
                <a:ext cx="2441461" cy="803256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5956" y="7060410"/>
                <a:ext cx="3718152" cy="805236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16909" y="7930391"/>
                <a:ext cx="3451226" cy="8052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493642" cy="14237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8626" y="2387747"/>
            <a:ext cx="6006657" cy="6171429"/>
            <a:chOff x="9148626" y="2387747"/>
            <a:chExt cx="6006657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8626" y="2387747"/>
              <a:ext cx="6006657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84138" y="2273060"/>
            <a:ext cx="11026481" cy="6553184"/>
            <a:chOff x="2484138" y="2273060"/>
            <a:chExt cx="11026481" cy="65531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69857" y="2158777"/>
              <a:ext cx="3308870" cy="12487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89166" y="3338160"/>
              <a:ext cx="2583293" cy="1022553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2484138" y="4567968"/>
              <a:ext cx="11026481" cy="4258276"/>
              <a:chOff x="2484138" y="4567968"/>
              <a:chExt cx="11026481" cy="425827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09854" y="4493684"/>
                <a:ext cx="2849523" cy="805235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435245" y="5449001"/>
                <a:ext cx="4084614" cy="805731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435245" y="6313776"/>
                <a:ext cx="3450231" cy="92359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435245" y="7198807"/>
                <a:ext cx="4569934" cy="805235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416197" y="8062439"/>
                <a:ext cx="5086949" cy="9166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285079-8AB8-41C4-99E2-0E49EFAA0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28594" r="6590" b="15046"/>
          <a:stretch/>
        </p:blipFill>
        <p:spPr>
          <a:xfrm>
            <a:off x="742658" y="2360664"/>
            <a:ext cx="16802683" cy="626688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479783" y="562714"/>
            <a:ext cx="5239054" cy="1177962"/>
            <a:chOff x="2479783" y="562714"/>
            <a:chExt cx="5239054" cy="11779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9783" y="562714"/>
              <a:ext cx="5239054" cy="1177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5769" y="613509"/>
            <a:ext cx="4507723" cy="104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408CC-5D91-4108-9436-9066E2D1F99D}"/>
              </a:ext>
            </a:extLst>
          </p:cNvPr>
          <p:cNvSpPr txBox="1"/>
          <p:nvPr/>
        </p:nvSpPr>
        <p:spPr>
          <a:xfrm>
            <a:off x="5238306" y="2938724"/>
            <a:ext cx="131792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A8B5-0773-4B6C-B053-496E5D14FE16}"/>
              </a:ext>
            </a:extLst>
          </p:cNvPr>
          <p:cNvSpPr txBox="1"/>
          <p:nvPr/>
        </p:nvSpPr>
        <p:spPr>
          <a:xfrm>
            <a:off x="5284935" y="8102873"/>
            <a:ext cx="131792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A.I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418DD7-981E-4043-9E6A-45972D24BF7D}"/>
              </a:ext>
            </a:extLst>
          </p:cNvPr>
          <p:cNvSpPr txBox="1"/>
          <p:nvPr/>
        </p:nvSpPr>
        <p:spPr>
          <a:xfrm>
            <a:off x="1100494" y="8187473"/>
            <a:ext cx="18651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Social Login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C34CCB-29AF-42FF-BF9B-72417750A5E3}"/>
              </a:ext>
            </a:extLst>
          </p:cNvPr>
          <p:cNvSpPr txBox="1"/>
          <p:nvPr/>
        </p:nvSpPr>
        <p:spPr>
          <a:xfrm>
            <a:off x="886694" y="2740709"/>
            <a:ext cx="336141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 Up/Download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7C42F8-C125-42DD-938F-30682624D3ED}"/>
              </a:ext>
            </a:extLst>
          </p:cNvPr>
          <p:cNvSpPr txBox="1"/>
          <p:nvPr/>
        </p:nvSpPr>
        <p:spPr>
          <a:xfrm>
            <a:off x="12024850" y="2602120"/>
            <a:ext cx="393004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AWS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EC2 (Ubuntu 20.04)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79783" y="562714"/>
            <a:ext cx="5482121" cy="1177962"/>
            <a:chOff x="2479783" y="562714"/>
            <a:chExt cx="5482121" cy="11779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5482121" cy="1177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4730279" cy="1060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E8E68-7D9F-483B-B466-215DA9C915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90" y="1773568"/>
            <a:ext cx="11147413" cy="7810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79783" y="562714"/>
            <a:ext cx="5482121" cy="1177962"/>
            <a:chOff x="2479783" y="562714"/>
            <a:chExt cx="5482121" cy="11779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5482121" cy="1177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3365186" cy="1022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CD5B14-DDB3-44D0-A972-12B879915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5" y="1886639"/>
            <a:ext cx="10589187" cy="7514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06164" y="2936101"/>
            <a:ext cx="4114916" cy="5074720"/>
            <a:chOff x="1306164" y="2936101"/>
            <a:chExt cx="4114916" cy="507472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6164" y="2936101"/>
              <a:ext cx="4114916" cy="507472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06744" y="4227578"/>
            <a:ext cx="2649177" cy="2789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707812-C464-4145-A2B5-D87F450977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33021" y="2250109"/>
            <a:ext cx="11128334" cy="6473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025" y="1534928"/>
            <a:ext cx="2438057" cy="40393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49166" y="7578595"/>
            <a:ext cx="914286" cy="914286"/>
            <a:chOff x="4949166" y="7578595"/>
            <a:chExt cx="914286" cy="9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7578595"/>
              <a:ext cx="914286" cy="9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173" y="3190268"/>
            <a:ext cx="2166996" cy="8274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48173" y="4316507"/>
            <a:ext cx="2633673" cy="8284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8173" y="5442735"/>
            <a:ext cx="2160901" cy="82740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48173" y="6568964"/>
            <a:ext cx="2296411" cy="82842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48173" y="7695202"/>
            <a:ext cx="2285237" cy="8375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49166" y="6452557"/>
            <a:ext cx="914286" cy="914286"/>
            <a:chOff x="4949166" y="6452557"/>
            <a:chExt cx="914286" cy="9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6452557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49166" y="4200481"/>
            <a:ext cx="914286" cy="914286"/>
            <a:chOff x="4949166" y="4200481"/>
            <a:chExt cx="914286" cy="9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166" y="4200481"/>
              <a:ext cx="914286" cy="9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49166" y="3074443"/>
            <a:ext cx="914286" cy="914286"/>
            <a:chOff x="4949166" y="3074443"/>
            <a:chExt cx="914286" cy="9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166" y="3074443"/>
              <a:ext cx="914286" cy="9142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53413" y="3178469"/>
            <a:ext cx="1008929" cy="68590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53413" y="4299939"/>
            <a:ext cx="1066426" cy="68590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3413" y="5411885"/>
            <a:ext cx="1069677" cy="68711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82477" y="6552403"/>
            <a:ext cx="1154631" cy="68793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53413" y="7683397"/>
            <a:ext cx="1066019" cy="6859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06164" y="2936101"/>
            <a:ext cx="4114916" cy="5074720"/>
            <a:chOff x="1306164" y="2936101"/>
            <a:chExt cx="4114916" cy="507472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6164" y="2936101"/>
              <a:ext cx="4114916" cy="507472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3349" y="4561893"/>
            <a:ext cx="3325601" cy="2139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12040F-D472-4115-BBE2-97EC3175FC4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4174" y="2693372"/>
            <a:ext cx="11243278" cy="5876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479783" y="2540943"/>
            <a:ext cx="5264582" cy="1179004"/>
            <a:chOff x="2479783" y="2540943"/>
            <a:chExt cx="5264582" cy="11790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9783" y="2540943"/>
              <a:ext cx="5264582" cy="117900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650335" y="2540943"/>
            <a:ext cx="5264582" cy="1179004"/>
            <a:chOff x="10650335" y="2540943"/>
            <a:chExt cx="5264582" cy="11790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0335" y="2540943"/>
              <a:ext cx="5264582" cy="117900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24276" y="2552484"/>
            <a:ext cx="3658049" cy="123449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30986" y="2617215"/>
            <a:ext cx="4375765" cy="1043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8B2D23-E9A6-4228-B33C-0944EDE25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27014" y="4267265"/>
            <a:ext cx="7911223" cy="3991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9EE87-1C74-4782-8F1B-357729A062D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5030" y="4257740"/>
            <a:ext cx="7705957" cy="3991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479783" y="2540943"/>
            <a:ext cx="5264582" cy="1179004"/>
            <a:chOff x="2479783" y="2540943"/>
            <a:chExt cx="5264582" cy="117900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9783" y="2540943"/>
              <a:ext cx="5264582" cy="117900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50335" y="2540943"/>
            <a:ext cx="5264582" cy="1179004"/>
            <a:chOff x="10650335" y="2540943"/>
            <a:chExt cx="5264582" cy="117900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0335" y="2540943"/>
              <a:ext cx="5264582" cy="117900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42083" y="2589340"/>
            <a:ext cx="3686897" cy="114400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30961" y="2617218"/>
            <a:ext cx="4392223" cy="1043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AA18B3-CBE2-4AE8-A1FF-2772640AAE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5812" y="3884033"/>
            <a:ext cx="7866706" cy="4981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C7BBE5-7996-4A8E-83C6-4D6FF32A13B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02821" y="3883633"/>
            <a:ext cx="8048501" cy="4981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72252" y="3309306"/>
            <a:ext cx="13664279" cy="3522136"/>
            <a:chOff x="2072252" y="3309306"/>
            <a:chExt cx="13664279" cy="35221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2243" y="4106690"/>
              <a:ext cx="5020942" cy="199796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072252" y="3309306"/>
              <a:ext cx="3180489" cy="3522136"/>
              <a:chOff x="2072252" y="3309306"/>
              <a:chExt cx="3180489" cy="352213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72252" y="3309306"/>
                <a:ext cx="3180489" cy="352213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6162" y="4026143"/>
              <a:ext cx="3598358" cy="281801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5156" y="3917432"/>
              <a:ext cx="2319659" cy="8762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27034" y="605009"/>
            <a:ext cx="4650695" cy="865152"/>
            <a:chOff x="6627034" y="605009"/>
            <a:chExt cx="4650695" cy="8651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27034" y="605009"/>
              <a:ext cx="4650695" cy="817992"/>
              <a:chOff x="6627034" y="605009"/>
              <a:chExt cx="4650695" cy="81799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27034" y="605009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87322" y="683539"/>
              <a:ext cx="3499204" cy="73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0913" y="6468876"/>
            <a:ext cx="7282444" cy="2364532"/>
            <a:chOff x="1740913" y="6468876"/>
            <a:chExt cx="7282444" cy="23645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32839" y="5394584"/>
              <a:ext cx="14564888" cy="472906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0913" y="6468876"/>
              <a:ext cx="7282444" cy="23645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3786" y="7050434"/>
            <a:ext cx="5468799" cy="11285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1320" y="5072987"/>
            <a:ext cx="5113868" cy="11278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1177" y="6042824"/>
              <a:ext cx="14564888" cy="384630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44257" y="7310562"/>
            <a:ext cx="4866080" cy="11354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2281" y="1955529"/>
            <a:ext cx="9327853" cy="28196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72004" y="2238062"/>
            <a:ext cx="3967884" cy="18409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40913" y="4599514"/>
            <a:ext cx="7282444" cy="1759017"/>
            <a:chOff x="1740913" y="4599514"/>
            <a:chExt cx="7282444" cy="17590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0913" y="4599514"/>
              <a:ext cx="7282444" cy="175901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47019" y="4881581"/>
            <a:ext cx="5419675" cy="11316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288796" y="6368143"/>
            <a:ext cx="937776" cy="123833"/>
            <a:chOff x="8288796" y="6368143"/>
            <a:chExt cx="937776" cy="123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288796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66184" y="6368143"/>
            <a:ext cx="937776" cy="123833"/>
            <a:chOff x="1766184" y="6368143"/>
            <a:chExt cx="937776" cy="123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766184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12480" y="362342"/>
            <a:ext cx="1588954" cy="1759639"/>
            <a:chOff x="8112480" y="362342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112480" y="362342"/>
              <a:ext cx="1588954" cy="1759639"/>
              <a:chOff x="8112480" y="362342"/>
              <a:chExt cx="1588954" cy="175963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112480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98436" y="511737"/>
              <a:ext cx="1547528" cy="14254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5584" y="746732"/>
            <a:ext cx="17029304" cy="8792251"/>
            <a:chOff x="265584" y="746732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584" y="746732"/>
              <a:ext cx="17029304" cy="87922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23590" y="2575977"/>
            <a:ext cx="11856147" cy="29937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71043" y="2211415"/>
            <a:ext cx="3707451" cy="9989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12480" y="362342"/>
            <a:ext cx="1588954" cy="1759639"/>
            <a:chOff x="8112480" y="362342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12480" y="362342"/>
              <a:ext cx="1588954" cy="1759639"/>
              <a:chOff x="8112480" y="362342"/>
              <a:chExt cx="1588954" cy="17596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12480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8436" y="511737"/>
              <a:ext cx="1547528" cy="1425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65988" y="4348874"/>
            <a:ext cx="3621367" cy="4515376"/>
            <a:chOff x="1865988" y="4348874"/>
            <a:chExt cx="3621367" cy="45153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5988" y="4348874"/>
              <a:ext cx="3621367" cy="45153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96274" y="4604332"/>
            <a:ext cx="3621367" cy="4515376"/>
            <a:chOff x="7096274" y="4604332"/>
            <a:chExt cx="3621367" cy="45153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">
              <a:off x="7096274" y="4604332"/>
              <a:ext cx="3621367" cy="45153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39190" y="4348874"/>
            <a:ext cx="3621367" cy="4515376"/>
            <a:chOff x="12039190" y="4348874"/>
            <a:chExt cx="3621367" cy="45153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960000">
              <a:off x="12039190" y="4348874"/>
              <a:ext cx="3621367" cy="45153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80000">
            <a:off x="994917" y="7919057"/>
            <a:ext cx="4155095" cy="10993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300000">
            <a:off x="5950154" y="8028477"/>
            <a:ext cx="4147113" cy="10923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140000">
            <a:off x="11768622" y="8006934"/>
            <a:ext cx="4135941" cy="1092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0608" y="864086"/>
            <a:ext cx="17029304" cy="8792251"/>
            <a:chOff x="450608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608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265663" y="1076348"/>
            <a:ext cx="11815462" cy="46663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12480" y="362342"/>
            <a:ext cx="1588954" cy="1759639"/>
            <a:chOff x="8112480" y="362342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12480" y="362342"/>
              <a:ext cx="1588954" cy="1759639"/>
              <a:chOff x="8112480" y="362342"/>
              <a:chExt cx="1588954" cy="175963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12480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8436" y="511737"/>
              <a:ext cx="1547528" cy="1425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54783" y="2331392"/>
            <a:ext cx="3408656" cy="6710182"/>
            <a:chOff x="6154783" y="2331392"/>
            <a:chExt cx="3408656" cy="67101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4783" y="2331392"/>
              <a:ext cx="3408656" cy="6710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17307" y="2331392"/>
            <a:ext cx="3408656" cy="6710182"/>
            <a:chOff x="9917307" y="2331392"/>
            <a:chExt cx="3408656" cy="67101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7307" y="2331392"/>
              <a:ext cx="3408656" cy="6710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41068" y="2331392"/>
            <a:ext cx="3408656" cy="6710182"/>
            <a:chOff x="13641068" y="2331392"/>
            <a:chExt cx="3408656" cy="67101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41068" y="2331392"/>
              <a:ext cx="3408656" cy="6710182"/>
            </a:xfrm>
            <a:prstGeom prst="rect">
              <a:avLst/>
            </a:prstGeom>
          </p:spPr>
        </p:pic>
      </p:grpSp>
      <p:pic>
        <p:nvPicPr>
          <p:cNvPr id="30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6999" y="4529671"/>
            <a:ext cx="3028744" cy="4804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0608" y="864086"/>
            <a:ext cx="17029304" cy="8792251"/>
            <a:chOff x="450608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608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2956" y="362342"/>
            <a:ext cx="1588954" cy="1759639"/>
            <a:chOff x="8102956" y="362342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02956" y="362342"/>
              <a:ext cx="1588954" cy="1759639"/>
              <a:chOff x="8102956" y="362342"/>
              <a:chExt cx="1588954" cy="175963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02956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8912" y="511737"/>
              <a:ext cx="1547528" cy="142544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A50F-92EA-4799-8EA7-E6A0589EF97B}"/>
              </a:ext>
            </a:extLst>
          </p:cNvPr>
          <p:cNvGrpSpPr/>
          <p:nvPr/>
        </p:nvGrpSpPr>
        <p:grpSpPr>
          <a:xfrm>
            <a:off x="10661171" y="1989072"/>
            <a:ext cx="6969066" cy="11186656"/>
            <a:chOff x="9337288" y="2045790"/>
            <a:chExt cx="6969066" cy="1118665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37288" y="2045790"/>
              <a:ext cx="6969066" cy="11186656"/>
              <a:chOff x="9337288" y="2045790"/>
              <a:chExt cx="6969066" cy="1118665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37288" y="2045790"/>
                <a:ext cx="6969066" cy="11186656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731618-419C-4458-9085-A54AA976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91776" y="2233612"/>
              <a:ext cx="4878000" cy="10320203"/>
            </a:xfrm>
            <a:prstGeom prst="rect">
              <a:avLst/>
            </a:prstGeom>
          </p:spPr>
        </p:pic>
      </p:grpSp>
      <p:pic>
        <p:nvPicPr>
          <p:cNvPr id="37" name="Object 25"/>
          <p:cNvPicPr>
            <a:picLocks noChangeAspect="1"/>
          </p:cNvPicPr>
          <p:nvPr/>
        </p:nvPicPr>
        <p:blipFill rotWithShape="1">
          <a:blip r:embed="rId15" cstate="print"/>
          <a:srcRect l="51036"/>
          <a:stretch/>
        </p:blipFill>
        <p:spPr>
          <a:xfrm>
            <a:off x="2025442" y="2760241"/>
            <a:ext cx="4488274" cy="29824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5" cstate="print"/>
          <a:srcRect r="48930"/>
          <a:stretch/>
        </p:blipFill>
        <p:spPr>
          <a:xfrm>
            <a:off x="642068" y="1076348"/>
            <a:ext cx="4681309" cy="29824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998" y="4529671"/>
            <a:ext cx="2468563" cy="480482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E9A50F-92EA-4799-8EA7-E6A0589EF97B}"/>
              </a:ext>
            </a:extLst>
          </p:cNvPr>
          <p:cNvGrpSpPr/>
          <p:nvPr/>
        </p:nvGrpSpPr>
        <p:grpSpPr>
          <a:xfrm>
            <a:off x="5095805" y="1989072"/>
            <a:ext cx="6969066" cy="11186656"/>
            <a:chOff x="9337288" y="2045790"/>
            <a:chExt cx="6969066" cy="11186656"/>
          </a:xfrm>
        </p:grpSpPr>
        <p:grpSp>
          <p:nvGrpSpPr>
            <p:cNvPr id="45" name="그룹 1011"/>
            <p:cNvGrpSpPr/>
            <p:nvPr/>
          </p:nvGrpSpPr>
          <p:grpSpPr>
            <a:xfrm>
              <a:off x="9337288" y="2045790"/>
              <a:ext cx="6969066" cy="11186656"/>
              <a:chOff x="9337288" y="2045790"/>
              <a:chExt cx="6969066" cy="11186656"/>
            </a:xfrm>
          </p:grpSpPr>
          <p:pic>
            <p:nvPicPr>
              <p:cNvPr id="47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37288" y="2045790"/>
                <a:ext cx="6969066" cy="1118665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E731618-419C-4458-9085-A54AA976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91776" y="2233612"/>
              <a:ext cx="4878000" cy="10320203"/>
            </a:xfrm>
            <a:prstGeom prst="rect">
              <a:avLst/>
            </a:prstGeom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06734" y="2166441"/>
            <a:ext cx="4895850" cy="10610850"/>
          </a:xfrm>
          <a:prstGeom prst="roundRect">
            <a:avLst>
              <a:gd name="adj" fmla="val 9997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27034" y="605009"/>
            <a:ext cx="4650695" cy="865152"/>
            <a:chOff x="6627034" y="605009"/>
            <a:chExt cx="4650695" cy="865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27034" y="605009"/>
              <a:ext cx="4650695" cy="817992"/>
              <a:chOff x="6627034" y="605009"/>
              <a:chExt cx="4650695" cy="81799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27034" y="605009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7322" y="683539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72252" y="3309306"/>
            <a:ext cx="13664279" cy="3522136"/>
            <a:chOff x="2072252" y="3309306"/>
            <a:chExt cx="13664279" cy="35221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2243" y="4106690"/>
              <a:ext cx="5256982" cy="201015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072252" y="3309306"/>
              <a:ext cx="3180489" cy="3522136"/>
              <a:chOff x="2072252" y="3309306"/>
              <a:chExt cx="3180489" cy="352213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72252" y="3309306"/>
                <a:ext cx="3180489" cy="352213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6162" y="4026143"/>
              <a:ext cx="3502320" cy="28096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5156" y="3917432"/>
              <a:ext cx="2319659" cy="8762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842" y="2130092"/>
            <a:ext cx="1862315" cy="1230449"/>
            <a:chOff x="478842" y="2130092"/>
            <a:chExt cx="1862315" cy="12304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842" y="2130092"/>
              <a:ext cx="1862315" cy="12304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38150" y="613509"/>
            <a:ext cx="4312214" cy="10314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1165" y="1924050"/>
            <a:ext cx="13515975" cy="76390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0582" y="376377"/>
              <a:ext cx="1486063" cy="14212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02241" y="4106693"/>
            <a:ext cx="5006636" cy="19979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9497" y="4026144"/>
            <a:ext cx="3217451" cy="28096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5156" y="3917432"/>
            <a:ext cx="2319659" cy="8762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0582" y="376377"/>
              <a:ext cx="1486063" cy="1421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8150" y="613509"/>
            <a:ext cx="4336274" cy="10377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76562" y="4089426"/>
            <a:ext cx="2712520" cy="2712520"/>
            <a:chOff x="6876562" y="4089426"/>
            <a:chExt cx="2712520" cy="27125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562" y="4089426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50069" y="2745317"/>
            <a:ext cx="2712520" cy="2712520"/>
            <a:chOff x="5050069" y="2745317"/>
            <a:chExt cx="2712520" cy="27125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0069" y="2745317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07777" y="6212389"/>
            <a:ext cx="2712520" cy="2712520"/>
            <a:chOff x="6107777" y="6212389"/>
            <a:chExt cx="2712520" cy="27125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7777" y="6212389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92362" y="6212389"/>
            <a:ext cx="2712520" cy="2712520"/>
            <a:chOff x="3992362" y="6212389"/>
            <a:chExt cx="2712520" cy="27125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2362" y="6212389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23577" y="4089426"/>
            <a:ext cx="2712520" cy="2712520"/>
            <a:chOff x="3223577" y="4089426"/>
            <a:chExt cx="2712520" cy="27125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3577" y="4089426"/>
              <a:ext cx="2712520" cy="27125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92156" y="4359215"/>
            <a:ext cx="1238125" cy="10238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87768" y="6532326"/>
            <a:ext cx="1238500" cy="102380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75757" y="6532326"/>
            <a:ext cx="1244135" cy="10238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06972" y="4359215"/>
            <a:ext cx="1237749" cy="10238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82446" y="5276206"/>
            <a:ext cx="1519016" cy="5309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78056" y="7477313"/>
            <a:ext cx="1152477" cy="5245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00428" y="5397389"/>
            <a:ext cx="2201177" cy="52450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63710" y="7316186"/>
            <a:ext cx="1456624" cy="91409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44467" y="3993510"/>
            <a:ext cx="1217355" cy="52772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33464" y="2997631"/>
            <a:ext cx="1193048" cy="10238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77891" y="3921463"/>
            <a:ext cx="799283" cy="395702"/>
            <a:chOff x="7277891" y="3921463"/>
            <a:chExt cx="799283" cy="3957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8040000">
              <a:off x="7277891" y="3921463"/>
              <a:ext cx="799283" cy="3957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86199" y="6561067"/>
            <a:ext cx="799283" cy="395702"/>
            <a:chOff x="8186199" y="6561067"/>
            <a:chExt cx="799283" cy="3957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3840000">
              <a:off x="8186199" y="6561067"/>
              <a:ext cx="799283" cy="3957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06688" y="8211901"/>
            <a:ext cx="799283" cy="395702"/>
            <a:chOff x="6006688" y="8211901"/>
            <a:chExt cx="799283" cy="3957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20000">
              <a:off x="6006688" y="8211901"/>
              <a:ext cx="799283" cy="3957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42685" y="6561067"/>
            <a:ext cx="799283" cy="395702"/>
            <a:chOff x="3842685" y="6561067"/>
            <a:chExt cx="799283" cy="3957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3960000">
              <a:off x="3842685" y="6561067"/>
              <a:ext cx="799283" cy="3957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42029" y="3921463"/>
            <a:ext cx="799283" cy="395702"/>
            <a:chOff x="4642029" y="3921463"/>
            <a:chExt cx="799283" cy="3957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2900000">
              <a:off x="4642029" y="3921463"/>
              <a:ext cx="799283" cy="395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62546" y="2089701"/>
            <a:ext cx="4261264" cy="1743732"/>
            <a:chOff x="662546" y="2089701"/>
            <a:chExt cx="4261264" cy="174373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662546" y="2089701"/>
              <a:ext cx="4261264" cy="174373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9001" y="2437928"/>
            <a:ext cx="3931463" cy="10440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459232" y="2745317"/>
            <a:ext cx="947097" cy="775279"/>
            <a:chOff x="5459232" y="2745317"/>
            <a:chExt cx="947097" cy="7752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59232" y="2745317"/>
              <a:ext cx="947097" cy="7752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95760" y="7602553"/>
            <a:ext cx="947097" cy="775279"/>
            <a:chOff x="8195760" y="7602553"/>
            <a:chExt cx="947097" cy="77527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95760" y="7602553"/>
              <a:ext cx="947097" cy="7752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224143" y="4225849"/>
            <a:ext cx="5935871" cy="2980565"/>
            <a:chOff x="10224143" y="4225849"/>
            <a:chExt cx="5935871" cy="298056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24143" y="4225849"/>
              <a:ext cx="5935871" cy="298056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244955" y="4592158"/>
            <a:ext cx="6173680" cy="178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0582" y="376377"/>
              <a:ext cx="1536581" cy="14279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38150" y="613509"/>
            <a:ext cx="4859579" cy="1035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50831" y="5431778"/>
            <a:ext cx="2709248" cy="3032031"/>
            <a:chOff x="3150831" y="5431778"/>
            <a:chExt cx="2709248" cy="30320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0831" y="5431778"/>
              <a:ext cx="2709248" cy="30320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90371" y="5431778"/>
            <a:ext cx="2709248" cy="3032031"/>
            <a:chOff x="12590371" y="5431778"/>
            <a:chExt cx="2709248" cy="30320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90371" y="5431778"/>
              <a:ext cx="2709248" cy="30320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91235" y="3701662"/>
            <a:ext cx="867980" cy="142248"/>
            <a:chOff x="8791235" y="3701662"/>
            <a:chExt cx="867980" cy="1422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791235" y="3701662"/>
              <a:ext cx="867980" cy="1422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21986" y="4136507"/>
            <a:ext cx="9406479" cy="147602"/>
            <a:chOff x="4521986" y="4136507"/>
            <a:chExt cx="9406479" cy="1476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1986" y="4136507"/>
              <a:ext cx="9406479" cy="1476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51548" y="4523935"/>
            <a:ext cx="768795" cy="148982"/>
            <a:chOff x="4151548" y="4523935"/>
            <a:chExt cx="768795" cy="1489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151548" y="4523935"/>
              <a:ext cx="768795" cy="1489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44876" y="4493688"/>
            <a:ext cx="775295" cy="141239"/>
            <a:chOff x="8844876" y="4493688"/>
            <a:chExt cx="775295" cy="1412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844876" y="4493688"/>
              <a:ext cx="775295" cy="1412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50691" y="4514210"/>
            <a:ext cx="761542" cy="146674"/>
            <a:chOff x="13550691" y="4514210"/>
            <a:chExt cx="761542" cy="1466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550691" y="4514210"/>
              <a:ext cx="761542" cy="1466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18469" y="4777939"/>
            <a:ext cx="1373973" cy="1373973"/>
            <a:chOff x="3818469" y="4777939"/>
            <a:chExt cx="1373973" cy="13739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8469" y="4777939"/>
              <a:ext cx="1373973" cy="13739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58009" y="4777939"/>
            <a:ext cx="1373973" cy="1373973"/>
            <a:chOff x="13258009" y="4777939"/>
            <a:chExt cx="1373973" cy="13739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58009" y="4777939"/>
              <a:ext cx="1373973" cy="13739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06233" y="2356312"/>
            <a:ext cx="4837984" cy="1238000"/>
            <a:chOff x="6806233" y="2356312"/>
            <a:chExt cx="4837984" cy="12380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6233" y="2356312"/>
              <a:ext cx="4837984" cy="123800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14210" y="2300533"/>
            <a:ext cx="3974589" cy="137365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53520" y="6394948"/>
            <a:ext cx="2261834" cy="92381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93053" y="6480663"/>
            <a:ext cx="2235057" cy="9143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66503" y="7510456"/>
            <a:ext cx="1585304" cy="47066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37703" y="5000056"/>
            <a:ext cx="814585" cy="922844"/>
            <a:chOff x="13537703" y="5000056"/>
            <a:chExt cx="814585" cy="92284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37703" y="5000056"/>
              <a:ext cx="814585" cy="9228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70601" y="5452370"/>
            <a:ext cx="2709248" cy="3032031"/>
            <a:chOff x="7870601" y="5452370"/>
            <a:chExt cx="2709248" cy="303203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0601" y="5452370"/>
              <a:ext cx="2709248" cy="30320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38239" y="4798532"/>
            <a:ext cx="1373973" cy="1373973"/>
            <a:chOff x="8538239" y="4798532"/>
            <a:chExt cx="1373973" cy="137397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8239" y="4798532"/>
              <a:ext cx="1373973" cy="137397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73291" y="6434586"/>
            <a:ext cx="2261834" cy="92328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818126" y="5020648"/>
            <a:ext cx="814197" cy="922844"/>
            <a:chOff x="8818126" y="5020648"/>
            <a:chExt cx="814197" cy="92284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18126" y="5020648"/>
              <a:ext cx="814197" cy="92284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86275" y="7531056"/>
            <a:ext cx="2010650" cy="47066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05999" y="7510456"/>
            <a:ext cx="1585304" cy="47066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689709" y="4606369"/>
            <a:ext cx="1631493" cy="1631493"/>
            <a:chOff x="3689709" y="4606369"/>
            <a:chExt cx="1631493" cy="16314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89709" y="4606369"/>
              <a:ext cx="1631493" cy="163149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68295" y="4657215"/>
            <a:ext cx="1631493" cy="1631493"/>
            <a:chOff x="8368295" y="4657215"/>
            <a:chExt cx="1631493" cy="163149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68295" y="4657215"/>
              <a:ext cx="1631493" cy="163149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129249" y="4616031"/>
            <a:ext cx="1631493" cy="1631493"/>
            <a:chOff x="13129249" y="4616031"/>
            <a:chExt cx="1631493" cy="163149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29249" y="4616031"/>
              <a:ext cx="1631493" cy="1631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7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0582" y="376377"/>
              <a:ext cx="1536581" cy="14279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38150" y="613509"/>
            <a:ext cx="5081184" cy="1035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50831" y="5431778"/>
            <a:ext cx="2709248" cy="3032031"/>
            <a:chOff x="3150831" y="5431778"/>
            <a:chExt cx="2709248" cy="30320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0831" y="5431778"/>
              <a:ext cx="2709248" cy="30320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90371" y="5431778"/>
            <a:ext cx="2709248" cy="3032031"/>
            <a:chOff x="12590371" y="5431778"/>
            <a:chExt cx="2709248" cy="30320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90371" y="5431778"/>
              <a:ext cx="2709248" cy="30320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91235" y="3701662"/>
            <a:ext cx="867980" cy="142248"/>
            <a:chOff x="8791235" y="3701662"/>
            <a:chExt cx="867980" cy="1422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791235" y="3701662"/>
              <a:ext cx="867980" cy="1422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21986" y="4136507"/>
            <a:ext cx="9406479" cy="147602"/>
            <a:chOff x="4521986" y="4136507"/>
            <a:chExt cx="9406479" cy="1476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1986" y="4136507"/>
              <a:ext cx="9406479" cy="1476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51548" y="4523935"/>
            <a:ext cx="768795" cy="148982"/>
            <a:chOff x="4151548" y="4523935"/>
            <a:chExt cx="768795" cy="1489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151548" y="4523935"/>
              <a:ext cx="768795" cy="1489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44876" y="4493688"/>
            <a:ext cx="775295" cy="141239"/>
            <a:chOff x="8844876" y="4493688"/>
            <a:chExt cx="775295" cy="1412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844876" y="4493688"/>
              <a:ext cx="775295" cy="1412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50691" y="4514210"/>
            <a:ext cx="761542" cy="146674"/>
            <a:chOff x="13550691" y="4514210"/>
            <a:chExt cx="761542" cy="1466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550691" y="4514210"/>
              <a:ext cx="761542" cy="1466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18469" y="4777939"/>
            <a:ext cx="1373973" cy="1373973"/>
            <a:chOff x="3818469" y="4777939"/>
            <a:chExt cx="1373973" cy="13739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8469" y="4777939"/>
              <a:ext cx="1373973" cy="13739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58009" y="4777939"/>
            <a:ext cx="1373973" cy="1373973"/>
            <a:chOff x="13258009" y="4777939"/>
            <a:chExt cx="1373973" cy="13739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58009" y="4777939"/>
              <a:ext cx="1373973" cy="13739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06233" y="2356312"/>
            <a:ext cx="4837984" cy="1238000"/>
            <a:chOff x="6806233" y="2356312"/>
            <a:chExt cx="4837984" cy="12380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6233" y="2356312"/>
              <a:ext cx="4837984" cy="123800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14210" y="2300533"/>
            <a:ext cx="3974589" cy="137365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53520" y="6394948"/>
            <a:ext cx="2261834" cy="92328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93053" y="6480663"/>
            <a:ext cx="2261834" cy="92328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66503" y="7234265"/>
            <a:ext cx="1511821" cy="10887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37703" y="5000056"/>
            <a:ext cx="814585" cy="922844"/>
            <a:chOff x="13537703" y="5000056"/>
            <a:chExt cx="814585" cy="92284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37703" y="5000056"/>
              <a:ext cx="814585" cy="9228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70601" y="5452370"/>
            <a:ext cx="2709248" cy="3032031"/>
            <a:chOff x="7870601" y="5452370"/>
            <a:chExt cx="2709248" cy="303203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0601" y="5452370"/>
              <a:ext cx="2709248" cy="30320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38239" y="4798532"/>
            <a:ext cx="1373973" cy="1373973"/>
            <a:chOff x="8538239" y="4798532"/>
            <a:chExt cx="1373973" cy="137397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8239" y="4798532"/>
              <a:ext cx="1373973" cy="137397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73291" y="6434586"/>
            <a:ext cx="2234531" cy="91068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818126" y="5020648"/>
            <a:ext cx="814197" cy="922844"/>
            <a:chOff x="8818126" y="5020648"/>
            <a:chExt cx="814197" cy="92284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18126" y="5020648"/>
              <a:ext cx="814197" cy="92284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86275" y="7531056"/>
            <a:ext cx="1511821" cy="46978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05999" y="7358075"/>
            <a:ext cx="1511821" cy="77926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689709" y="4606369"/>
            <a:ext cx="1631493" cy="1631493"/>
            <a:chOff x="3689709" y="4606369"/>
            <a:chExt cx="1631493" cy="16314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89709" y="4606369"/>
              <a:ext cx="1631493" cy="163149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68295" y="4657215"/>
            <a:ext cx="1631493" cy="1631493"/>
            <a:chOff x="8368295" y="4657215"/>
            <a:chExt cx="1631493" cy="163149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68295" y="4657215"/>
              <a:ext cx="1631493" cy="163149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129249" y="4616031"/>
            <a:ext cx="1631493" cy="1631493"/>
            <a:chOff x="13129249" y="4616031"/>
            <a:chExt cx="1631493" cy="163149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29249" y="4616031"/>
              <a:ext cx="1631493" cy="1631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3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72866" y="2880829"/>
            <a:ext cx="8724118" cy="26992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17830" y="5465315"/>
            <a:ext cx="6564443" cy="82020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07550" y="8554750"/>
            <a:ext cx="5244276" cy="6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D87C87-347F-48F6-B1C1-5E88C964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04" y="2476500"/>
            <a:ext cx="11357192" cy="681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3DB022-CC69-4FE4-A2BC-5378DDBA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2" y="2722321"/>
            <a:ext cx="11723236" cy="6152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8100"/>
          </a:effectLst>
          <a:extLst/>
        </p:spPr>
      </p:pic>
      <p:pic>
        <p:nvPicPr>
          <p:cNvPr id="1026" name="Picture 2" descr="AI로 지키는 반려동물 건강…'펫테크' 주목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90" y="2413515"/>
            <a:ext cx="10156860" cy="6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pic>
        <p:nvPicPr>
          <p:cNvPr id="40" name="아리2">
            <a:hlinkClick r:id="" action="ppaction://media"/>
            <a:extLst>
              <a:ext uri="{FF2B5EF4-FFF2-40B4-BE49-F238E27FC236}">
                <a16:creationId xmlns:a16="http://schemas.microsoft.com/office/drawing/2014/main" id="{0BCAA84E-6353-4915-83D0-A61F89729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44693" y="2405628"/>
            <a:ext cx="12437215" cy="69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33742" y="3461114"/>
            <a:ext cx="6998552" cy="3781997"/>
            <a:chOff x="10233742" y="3461114"/>
            <a:chExt cx="6998552" cy="378199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233742" y="3461114"/>
              <a:ext cx="6998552" cy="3781997"/>
              <a:chOff x="10233742" y="3461114"/>
              <a:chExt cx="6998552" cy="3781997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0233742" y="3461114"/>
                <a:ext cx="6998552" cy="3781997"/>
                <a:chOff x="10233742" y="3461114"/>
                <a:chExt cx="6998552" cy="3781997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0233742" y="3461114"/>
                  <a:ext cx="6026350" cy="1177072"/>
                  <a:chOff x="10233742" y="3461114"/>
                  <a:chExt cx="6026350" cy="1177072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0233742" y="3461114"/>
                    <a:ext cx="6026350" cy="1177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0719843" y="4763577"/>
                  <a:ext cx="6026350" cy="1177072"/>
                  <a:chOff x="10719843" y="4763577"/>
                  <a:chExt cx="6026350" cy="1177072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0719843" y="4763577"/>
                    <a:ext cx="6026350" cy="1177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11205944" y="6066039"/>
                  <a:ext cx="6026350" cy="1177072"/>
                  <a:chOff x="11205944" y="6066039"/>
                  <a:chExt cx="6026350" cy="1177072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1205944" y="6066039"/>
                    <a:ext cx="6026350" cy="1177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5" name="그룹 1025"/>
                <p:cNvGrpSpPr/>
                <p:nvPr/>
              </p:nvGrpSpPr>
              <p:grpSpPr>
                <a:xfrm>
                  <a:off x="15120522" y="4299214"/>
                  <a:ext cx="811964" cy="811964"/>
                  <a:chOff x="15120522" y="4299214"/>
                  <a:chExt cx="811964" cy="811964"/>
                </a:xfrm>
              </p:grpSpPr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15120522" y="4299214"/>
                    <a:ext cx="811964" cy="811964"/>
                    <a:chOff x="15120522" y="4299214"/>
                    <a:chExt cx="811964" cy="811964"/>
                  </a:xfrm>
                </p:grpSpPr>
                <p:pic>
                  <p:nvPicPr>
                    <p:cNvPr id="70" name="Object 69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 rot="5400000">
                      <a:off x="15120522" y="4299214"/>
                      <a:ext cx="811964" cy="81196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7" name="그룹 1027"/>
                  <p:cNvGrpSpPr/>
                  <p:nvPr/>
                </p:nvGrpSpPr>
                <p:grpSpPr>
                  <a:xfrm>
                    <a:off x="15408206" y="4537480"/>
                    <a:ext cx="236597" cy="365784"/>
                    <a:chOff x="15408206" y="4537480"/>
                    <a:chExt cx="236597" cy="365784"/>
                  </a:xfrm>
                </p:grpSpPr>
                <p:pic>
                  <p:nvPicPr>
                    <p:cNvPr id="73" name="Object 72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 rot="5400000">
                      <a:off x="15408206" y="4537480"/>
                      <a:ext cx="236597" cy="36578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8" name="그룹 1028"/>
                <p:cNvGrpSpPr/>
                <p:nvPr/>
              </p:nvGrpSpPr>
              <p:grpSpPr>
                <a:xfrm>
                  <a:off x="15591723" y="5616576"/>
                  <a:ext cx="811964" cy="811964"/>
                  <a:chOff x="15591723" y="5616576"/>
                  <a:chExt cx="811964" cy="811964"/>
                </a:xfrm>
              </p:grpSpPr>
              <p:grpSp>
                <p:nvGrpSpPr>
                  <p:cNvPr id="1029" name="그룹 1029"/>
                  <p:cNvGrpSpPr/>
                  <p:nvPr/>
                </p:nvGrpSpPr>
                <p:grpSpPr>
                  <a:xfrm>
                    <a:off x="15591723" y="5616576"/>
                    <a:ext cx="811964" cy="811964"/>
                    <a:chOff x="15591723" y="5616576"/>
                    <a:chExt cx="811964" cy="811964"/>
                  </a:xfrm>
                </p:grpSpPr>
                <p:pic>
                  <p:nvPicPr>
                    <p:cNvPr id="78" name="Object 77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 rot="5400000">
                      <a:off x="15591723" y="5616576"/>
                      <a:ext cx="811964" cy="81196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0" name="그룹 1030"/>
                  <p:cNvGrpSpPr/>
                  <p:nvPr/>
                </p:nvGrpSpPr>
                <p:grpSpPr>
                  <a:xfrm>
                    <a:off x="15879407" y="5854842"/>
                    <a:ext cx="236597" cy="365784"/>
                    <a:chOff x="15879407" y="5854842"/>
                    <a:chExt cx="236597" cy="365784"/>
                  </a:xfrm>
                </p:grpSpPr>
                <p:pic>
                  <p:nvPicPr>
                    <p:cNvPr id="81" name="Object 80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 rot="5400000">
                      <a:off x="15879407" y="5854842"/>
                      <a:ext cx="236597" cy="36578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490361" y="3377601"/>
                  <a:ext cx="1659352" cy="1591536"/>
                </a:xfrm>
                <a:prstGeom prst="rect">
                  <a:avLst/>
                </a:prstGeom>
              </p:spPr>
            </p:pic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976462" y="4680063"/>
                  <a:ext cx="1654466" cy="1591537"/>
                </a:xfrm>
                <a:prstGeom prst="rect">
                  <a:avLst/>
                </a:prstGeom>
              </p:spPr>
            </p:pic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1462563" y="5982525"/>
                  <a:ext cx="1658132" cy="1591537"/>
                </a:xfrm>
                <a:prstGeom prst="rect">
                  <a:avLst/>
                </a:prstGeom>
              </p:spPr>
            </p:pic>
          </p:grpSp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491598" y="3553463"/>
                <a:ext cx="3169847" cy="1037750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976391" y="4842501"/>
                <a:ext cx="3124260" cy="1031419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41153" y="6169025"/>
              <a:ext cx="3145787" cy="103775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14813" y="3177093"/>
            <a:ext cx="8807454" cy="4712606"/>
            <a:chOff x="1014813" y="3177093"/>
            <a:chExt cx="8807454" cy="471260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4813" y="3177093"/>
              <a:ext cx="8807454" cy="471260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838034" y="2175729"/>
            <a:ext cx="2780952" cy="1835416"/>
            <a:chOff x="3838034" y="2175729"/>
            <a:chExt cx="2780952" cy="183541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38034" y="2175729"/>
              <a:ext cx="2780952" cy="18354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2042" y="8750272"/>
            <a:ext cx="7068589" cy="1829210"/>
            <a:chOff x="-1462042" y="8750272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462042" y="8750272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0418" y="5068433"/>
            <a:ext cx="3309475" cy="2715921"/>
            <a:chOff x="-910418" y="5068433"/>
            <a:chExt cx="3309475" cy="2715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0418" y="5068433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5730" y="-1348063"/>
            <a:ext cx="1860099" cy="5066178"/>
            <a:chOff x="-185730" y="-1348063"/>
            <a:chExt cx="1860099" cy="5066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5730" y="-1348063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2789" y="6119588"/>
            <a:ext cx="7975563" cy="3858179"/>
            <a:chOff x="14262789" y="6119588"/>
            <a:chExt cx="7975563" cy="3858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540000">
              <a:off x="14262789" y="6119588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7150" y="8081009"/>
            <a:ext cx="9270543" cy="2399031"/>
            <a:chOff x="10387150" y="8081009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900000">
              <a:off x="10387150" y="8081009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02243" y="4106690"/>
            <a:ext cx="6071203" cy="19979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6162" y="4026143"/>
            <a:ext cx="3502313" cy="2809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5156" y="3917432"/>
            <a:ext cx="2319659" cy="8762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37216" y="-547573"/>
            <a:ext cx="2017734" cy="2017734"/>
            <a:chOff x="17037216" y="-547573"/>
            <a:chExt cx="2017734" cy="20177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37216" y="-547573"/>
              <a:ext cx="2017734" cy="2017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6427" y="1993879"/>
            <a:ext cx="4280727" cy="7312633"/>
            <a:chOff x="1656427" y="1993879"/>
            <a:chExt cx="4280727" cy="73126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56427" y="1993879"/>
              <a:ext cx="4280727" cy="7312633"/>
              <a:chOff x="1656427" y="1993879"/>
              <a:chExt cx="4280727" cy="731263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483936" y="-1662437"/>
                <a:ext cx="8561453" cy="14625265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56427" y="1993879"/>
                <a:ext cx="4280727" cy="731263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009530" y="2644152"/>
              <a:ext cx="1551365" cy="1551365"/>
              <a:chOff x="3009530" y="2644152"/>
              <a:chExt cx="1551365" cy="155136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09530" y="2644152"/>
                <a:ext cx="1551365" cy="155136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09530" y="2260517"/>
              <a:ext cx="1551365" cy="1981203"/>
              <a:chOff x="3009530" y="2260517"/>
              <a:chExt cx="1551365" cy="19812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009530" y="2260517"/>
                <a:ext cx="1551365" cy="198120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4686" y="4399924"/>
              <a:ext cx="1193807" cy="35583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5219" y="4709092"/>
              <a:ext cx="2440744" cy="35175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102155" y="5204932"/>
              <a:ext cx="3389270" cy="896538"/>
              <a:chOff x="2102155" y="5204932"/>
              <a:chExt cx="3389270" cy="89653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07520" y="4756663"/>
                <a:ext cx="6778541" cy="179307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102155" y="5204932"/>
                <a:ext cx="3389270" cy="89653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9696" y="5360917"/>
              <a:ext cx="2352944" cy="58144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3996" y="6404129"/>
              <a:ext cx="418337" cy="31397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67953" y="6718429"/>
              <a:ext cx="3283416" cy="130814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703195" y="6537641"/>
              <a:ext cx="2704295" cy="55259"/>
              <a:chOff x="2703195" y="6537641"/>
              <a:chExt cx="2704295" cy="5525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2703195" y="6537641"/>
                <a:ext cx="2704295" cy="5525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7024" y="8030050"/>
              <a:ext cx="416253" cy="3134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696218" y="8137512"/>
              <a:ext cx="2704295" cy="55259"/>
              <a:chOff x="2696218" y="8137512"/>
              <a:chExt cx="2704295" cy="5525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2696218" y="8137512"/>
                <a:ext cx="2704295" cy="5525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67953" y="8332132"/>
              <a:ext cx="3462043" cy="814641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046863" y="3148501"/>
              <a:ext cx="793637" cy="1141924"/>
              <a:chOff x="3046863" y="3148501"/>
              <a:chExt cx="793637" cy="114192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046863" y="3148501"/>
                <a:ext cx="793637" cy="114192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2891972" y="480489"/>
            <a:ext cx="5624157" cy="1310208"/>
            <a:chOff x="2891972" y="480489"/>
            <a:chExt cx="5624157" cy="131020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91972" y="480489"/>
              <a:ext cx="5624157" cy="13102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41258" y="215806"/>
            <a:ext cx="1588954" cy="1759639"/>
            <a:chOff x="1941258" y="215806"/>
            <a:chExt cx="1588954" cy="17596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941258" y="215806"/>
              <a:ext cx="1588954" cy="1759639"/>
              <a:chOff x="1941258" y="215806"/>
              <a:chExt cx="1588954" cy="175963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941258" y="215806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27216" y="365202"/>
              <a:ext cx="1486906" cy="142123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63376" y="600799"/>
            <a:ext cx="3922069" cy="103142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146678" y="2566298"/>
            <a:ext cx="1308571" cy="548664"/>
            <a:chOff x="6146678" y="2566298"/>
            <a:chExt cx="1308571" cy="5486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46678" y="2566298"/>
              <a:ext cx="1308571" cy="5486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160996" y="3325864"/>
            <a:ext cx="1572337" cy="826517"/>
            <a:chOff x="6160996" y="3325864"/>
            <a:chExt cx="1572337" cy="82651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60996" y="3325864"/>
              <a:ext cx="1572337" cy="82651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27630" y="5269735"/>
            <a:ext cx="1548560" cy="1118439"/>
            <a:chOff x="6127630" y="5269735"/>
            <a:chExt cx="1548560" cy="111843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27630" y="5269735"/>
              <a:ext cx="1548560" cy="111843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089535" y="7623651"/>
            <a:ext cx="1548560" cy="1118439"/>
            <a:chOff x="6089535" y="7623651"/>
            <a:chExt cx="1548560" cy="111843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9535" y="7623651"/>
              <a:ext cx="1548560" cy="111843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380444" y="2665447"/>
            <a:ext cx="707868" cy="42307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958705" y="2623441"/>
            <a:ext cx="1992480" cy="505701"/>
            <a:chOff x="7958705" y="2623441"/>
            <a:chExt cx="1992480" cy="50570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958705" y="2623441"/>
              <a:ext cx="1992480" cy="505701"/>
              <a:chOff x="7958705" y="2623441"/>
              <a:chExt cx="1992480" cy="50570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958705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22525" y="2693842"/>
              <a:ext cx="1890872" cy="33096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292362" y="2623441"/>
            <a:ext cx="2328248" cy="505701"/>
            <a:chOff x="10292362" y="2623441"/>
            <a:chExt cx="2328248" cy="505701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460246" y="2623441"/>
              <a:ext cx="1992480" cy="505701"/>
              <a:chOff x="10460246" y="2623441"/>
              <a:chExt cx="1992480" cy="505701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460246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61887" y="2684318"/>
              <a:ext cx="2299943" cy="33096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981302" y="2623441"/>
            <a:ext cx="1992480" cy="505701"/>
            <a:chOff x="12981302" y="2623441"/>
            <a:chExt cx="1992480" cy="505701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981302" y="2623441"/>
              <a:ext cx="1992480" cy="505701"/>
              <a:chOff x="12981302" y="2623441"/>
              <a:chExt cx="1992480" cy="505701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81302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113239" y="2684318"/>
              <a:ext cx="1668550" cy="33502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211140" y="2623441"/>
            <a:ext cx="1992480" cy="505701"/>
            <a:chOff x="15211140" y="2623441"/>
            <a:chExt cx="1992480" cy="505701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5211140" y="2623441"/>
              <a:ext cx="1992480" cy="505701"/>
              <a:chOff x="15211140" y="2623441"/>
              <a:chExt cx="1992480" cy="50570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5211140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343076" y="2684318"/>
              <a:ext cx="1538217" cy="33096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972514" y="2690208"/>
            <a:ext cx="314123" cy="314123"/>
            <a:chOff x="9972514" y="2690208"/>
            <a:chExt cx="314123" cy="31412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9972514" y="2690208"/>
              <a:ext cx="314123" cy="314123"/>
              <a:chOff x="9972514" y="2690208"/>
              <a:chExt cx="314123" cy="314123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9972514" y="2690208"/>
                <a:ext cx="314123" cy="314123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66762" y="2680463"/>
              <a:ext cx="319884" cy="300922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370920" y="3539556"/>
            <a:ext cx="1258940" cy="370734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721562" y="3204579"/>
            <a:ext cx="2101589" cy="937018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468458" y="3352638"/>
            <a:ext cx="1918063" cy="634498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047470" y="3446857"/>
            <a:ext cx="1869201" cy="330963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5321715" y="3352639"/>
            <a:ext cx="1957478" cy="634702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380444" y="5624541"/>
            <a:ext cx="1138257" cy="37073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7958705" y="4635235"/>
            <a:ext cx="9487464" cy="2256706"/>
            <a:chOff x="7958705" y="4635235"/>
            <a:chExt cx="9487464" cy="2256706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58705" y="4635235"/>
              <a:ext cx="9487464" cy="225670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060881" y="5204780"/>
            <a:ext cx="9374154" cy="61416"/>
            <a:chOff x="8060881" y="5204780"/>
            <a:chExt cx="9374154" cy="6141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10800000">
              <a:off x="8060881" y="5204780"/>
              <a:ext cx="9374154" cy="6141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043524" y="5765164"/>
            <a:ext cx="9394776" cy="61551"/>
            <a:chOff x="8043524" y="5765164"/>
            <a:chExt cx="9394776" cy="61551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0800000">
              <a:off x="8043524" y="5765164"/>
              <a:ext cx="9394776" cy="6155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034843" y="6331435"/>
            <a:ext cx="9403457" cy="61608"/>
            <a:chOff x="8034843" y="6331435"/>
            <a:chExt cx="9403457" cy="6160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10800000">
              <a:off x="8034843" y="6331435"/>
              <a:ext cx="9403457" cy="61608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958705" y="5142857"/>
            <a:ext cx="223125" cy="224528"/>
            <a:chOff x="7958705" y="5142857"/>
            <a:chExt cx="223125" cy="224528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958705" y="5142857"/>
              <a:ext cx="223125" cy="224528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7958705" y="6226780"/>
            <a:ext cx="224528" cy="223405"/>
            <a:chOff x="7958705" y="6226780"/>
            <a:chExt cx="224528" cy="223405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58705" y="6226780"/>
              <a:ext cx="224528" cy="22340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958705" y="5639778"/>
            <a:ext cx="226096" cy="226096"/>
            <a:chOff x="7958705" y="5639778"/>
            <a:chExt cx="226096" cy="226096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58705" y="5639778"/>
              <a:ext cx="226096" cy="226096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9059375" y="5735340"/>
            <a:ext cx="166964" cy="166964"/>
            <a:chOff x="9059375" y="5735340"/>
            <a:chExt cx="166964" cy="166964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059375" y="5735340"/>
              <a:ext cx="166964" cy="16696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1373004" y="5978818"/>
            <a:ext cx="166964" cy="166964"/>
            <a:chOff x="11373004" y="5978818"/>
            <a:chExt cx="166964" cy="16696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373004" y="5978818"/>
              <a:ext cx="166964" cy="166964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3894060" y="6287877"/>
            <a:ext cx="166964" cy="166964"/>
            <a:chOff x="13894060" y="6287877"/>
            <a:chExt cx="166964" cy="166964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894060" y="6287877"/>
              <a:ext cx="166964" cy="16696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304467" y="6547199"/>
            <a:ext cx="166964" cy="166964"/>
            <a:chOff x="16304467" y="6547199"/>
            <a:chExt cx="166964" cy="166964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304467" y="6547199"/>
              <a:ext cx="166964" cy="166964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9142753" y="5897846"/>
            <a:ext cx="2268377" cy="76215"/>
            <a:chOff x="9142753" y="5897846"/>
            <a:chExt cx="2268377" cy="76215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240000">
              <a:off x="9142753" y="5897846"/>
              <a:ext cx="2268377" cy="76215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1407119" y="6196001"/>
            <a:ext cx="2664269" cy="76215"/>
            <a:chOff x="11407119" y="6196001"/>
            <a:chExt cx="2664269" cy="7621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420000">
              <a:off x="11407119" y="6196001"/>
              <a:ext cx="2664269" cy="7621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4077802" y="6483538"/>
            <a:ext cx="2190485" cy="75314"/>
            <a:chOff x="14077802" y="6483538"/>
            <a:chExt cx="2190485" cy="75314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360000">
              <a:off x="14077802" y="6483538"/>
              <a:ext cx="2190485" cy="75314"/>
            </a:xfrm>
            <a:prstGeom prst="rect">
              <a:avLst/>
            </a:prstGeom>
          </p:spPr>
        </p:pic>
      </p:grpSp>
      <p:pic>
        <p:nvPicPr>
          <p:cNvPr id="165" name="Object 164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6513777" y="7845228"/>
            <a:ext cx="760438" cy="722496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0371524" y="7668090"/>
            <a:ext cx="2382369" cy="820246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4909016" y="7671643"/>
            <a:ext cx="2319296" cy="819535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10027636" y="3599630"/>
            <a:ext cx="241885" cy="41303"/>
            <a:chOff x="10027636" y="3599630"/>
            <a:chExt cx="241885" cy="41303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-10800000">
              <a:off x="10027636" y="3599630"/>
              <a:ext cx="241885" cy="41303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684895" y="2697827"/>
            <a:ext cx="314123" cy="314123"/>
            <a:chOff x="12684895" y="2697827"/>
            <a:chExt cx="314123" cy="314123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2684895" y="2697827"/>
              <a:ext cx="314123" cy="314123"/>
              <a:chOff x="12684895" y="2697827"/>
              <a:chExt cx="314123" cy="314123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684895" y="2697827"/>
                <a:ext cx="314123" cy="314123"/>
              </a:xfrm>
              <a:prstGeom prst="rect">
                <a:avLst/>
              </a:prstGeom>
            </p:spPr>
          </p:pic>
        </p:grpSp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79143" y="2688082"/>
              <a:ext cx="319884" cy="300922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4968704" y="2695923"/>
            <a:ext cx="314123" cy="314123"/>
            <a:chOff x="14968704" y="2695923"/>
            <a:chExt cx="314123" cy="314123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4968704" y="2695923"/>
              <a:ext cx="314123" cy="314123"/>
              <a:chOff x="14968704" y="2695923"/>
              <a:chExt cx="314123" cy="314123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968704" y="2695923"/>
                <a:ext cx="314123" cy="314123"/>
              </a:xfrm>
              <a:prstGeom prst="rect">
                <a:avLst/>
              </a:prstGeom>
            </p:spPr>
          </p:pic>
        </p:grpSp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962952" y="2686177"/>
              <a:ext cx="319884" cy="3009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2720969" y="3597726"/>
            <a:ext cx="241885" cy="41303"/>
            <a:chOff x="12720969" y="3597726"/>
            <a:chExt cx="241885" cy="41303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-10800000">
              <a:off x="12720969" y="3597726"/>
              <a:ext cx="241885" cy="41303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5014303" y="3595821"/>
            <a:ext cx="241885" cy="41303"/>
            <a:chOff x="15014303" y="3595821"/>
            <a:chExt cx="241885" cy="41303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-10800000">
              <a:off x="15014303" y="3595821"/>
              <a:ext cx="241885" cy="41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787</Words>
  <Application>Microsoft Office PowerPoint</Application>
  <PresentationFormat>사용자 지정</PresentationFormat>
  <Paragraphs>112</Paragraphs>
  <Slides>33</Slides>
  <Notes>31</Notes>
  <HiddenSlides>2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에스코어 드림 5 Medium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49</cp:revision>
  <dcterms:created xsi:type="dcterms:W3CDTF">2022-03-16T16:27:15Z</dcterms:created>
  <dcterms:modified xsi:type="dcterms:W3CDTF">2022-03-18T04:35:50Z</dcterms:modified>
</cp:coreProperties>
</file>